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hivo"/>
      <p:regular r:id="rId8"/>
      <p:bold r:id="rId9"/>
      <p:italic r:id="rId10"/>
      <p:boldItalic r:id="rId11"/>
    </p:embeddedFont>
    <p:embeddedFont>
      <p:font typeface="Roboto Slab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E3C9FA-EBAD-4885-90D2-0F3138BC2D0D}">
  <a:tblStyle styleId="{2EE3C9FA-EBAD-4885-90D2-0F3138BC2D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9DB0D9-0BB1-4054-9C9A-B231B8B04CD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3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4992624" cy="20262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Thermawood</a:t>
            </a:r>
            <a:br>
              <a:rPr lang="en" dirty="0"/>
            </a:br>
            <a:r>
              <a:rPr lang="en" dirty="0"/>
              <a:t>Australasia</a:t>
            </a:r>
            <a:br>
              <a:rPr lang="en" dirty="0"/>
            </a:br>
            <a:br>
              <a:rPr lang="en" dirty="0"/>
            </a:br>
            <a:r>
              <a:rPr lang="en" sz="1600" dirty="0"/>
              <a:t>Southern BOINZ Branch Meeting</a:t>
            </a:r>
            <a:br>
              <a:rPr lang="en" dirty="0"/>
            </a:b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936E5-515E-748C-2B0D-F4D4735490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1226" y="4181016"/>
            <a:ext cx="2008026" cy="649539"/>
          </a:xfrm>
          <a:prstGeom prst="rect">
            <a:avLst/>
          </a:prstGeom>
        </p:spPr>
      </p:pic>
      <p:pic>
        <p:nvPicPr>
          <p:cNvPr id="4" name="Picture 3" descr="A picture containing container, box&#10;&#10;Description automatically generated">
            <a:extLst>
              <a:ext uri="{FF2B5EF4-FFF2-40B4-BE49-F238E27FC236}">
                <a16:creationId xmlns:a16="http://schemas.microsoft.com/office/drawing/2014/main" id="{39A9A3DC-AC10-9F2E-9081-9D55870B4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83795" y="0"/>
            <a:ext cx="3760205" cy="376771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cmorris template">
  <a:themeElements>
    <a:clrScheme name="Custom 347">
      <a:dk1>
        <a:srgbClr val="00001A"/>
      </a:dk1>
      <a:lt1>
        <a:srgbClr val="FFFFFF"/>
      </a:lt1>
      <a:dk2>
        <a:srgbClr val="60707A"/>
      </a:dk2>
      <a:lt2>
        <a:srgbClr val="E8EDF1"/>
      </a:lt2>
      <a:accent1>
        <a:srgbClr val="A6D683"/>
      </a:accent1>
      <a:accent2>
        <a:srgbClr val="2CA388"/>
      </a:accent2>
      <a:accent3>
        <a:srgbClr val="106B6B"/>
      </a:accent3>
      <a:accent4>
        <a:srgbClr val="CFDCE6"/>
      </a:accent4>
      <a:accent5>
        <a:srgbClr val="9EB3C2"/>
      </a:accent5>
      <a:accent6>
        <a:srgbClr val="577C97"/>
      </a:accent6>
      <a:hlink>
        <a:srgbClr val="00001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8794</TotalTime>
  <Words>10</Words>
  <Application>Microsoft Office PowerPoint</Application>
  <PresentationFormat>On-screen Show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Chivo</vt:lpstr>
      <vt:lpstr>Roboto Slab</vt:lpstr>
      <vt:lpstr>Macmorris template</vt:lpstr>
      <vt:lpstr>Thermawood Australasia  Southern BOINZ Branch Meeting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Thermawood Australasia</dc:title>
  <dc:creator>Craig Chetty</dc:creator>
  <cp:lastModifiedBy>Membership</cp:lastModifiedBy>
  <cp:revision>31</cp:revision>
  <dcterms:modified xsi:type="dcterms:W3CDTF">2022-09-22T20:18:42Z</dcterms:modified>
</cp:coreProperties>
</file>