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59" r:id="rId7"/>
    <p:sldId id="297" r:id="rId8"/>
    <p:sldId id="298" r:id="rId9"/>
    <p:sldId id="299" r:id="rId10"/>
    <p:sldId id="301" r:id="rId11"/>
    <p:sldId id="300" r:id="rId12"/>
    <p:sldId id="302" r:id="rId13"/>
    <p:sldId id="2549" r:id="rId14"/>
    <p:sldId id="2550" r:id="rId15"/>
    <p:sldId id="2551" r:id="rId16"/>
    <p:sldId id="2552" r:id="rId17"/>
    <p:sldId id="2553" r:id="rId18"/>
    <p:sldId id="258" r:id="rId19"/>
    <p:sldId id="2547" r:id="rId20"/>
    <p:sldId id="2502" r:id="rId21"/>
    <p:sldId id="2529" r:id="rId22"/>
    <p:sldId id="2555" r:id="rId23"/>
    <p:sldId id="2556" r:id="rId24"/>
    <p:sldId id="2557" r:id="rId25"/>
    <p:sldId id="25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3224"/>
    <a:srgbClr val="F1793B"/>
    <a:srgbClr val="00FF00"/>
    <a:srgbClr val="00CC00"/>
    <a:srgbClr val="1C1C1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84BF4-F700-458A-96D8-8F18DAF92665}" v="43" dt="2022-08-24T00:19:16.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63488" autoAdjust="0"/>
  </p:normalViewPr>
  <p:slideViewPr>
    <p:cSldViewPr snapToGrid="0">
      <p:cViewPr varScale="1">
        <p:scale>
          <a:sx n="50" d="100"/>
          <a:sy n="50" d="100"/>
        </p:scale>
        <p:origin x="1843" y="38"/>
      </p:cViewPr>
      <p:guideLst/>
    </p:cSldViewPr>
  </p:slideViewPr>
  <p:notesTextViewPr>
    <p:cViewPr>
      <p:scale>
        <a:sx n="1" d="1"/>
        <a:sy n="1" d="1"/>
      </p:scale>
      <p:origin x="0" y="0"/>
    </p:cViewPr>
  </p:notesTextViewPr>
  <p:sorterViewPr>
    <p:cViewPr>
      <p:scale>
        <a:sx n="110" d="100"/>
        <a:sy n="110" d="100"/>
      </p:scale>
      <p:origin x="0" y="-42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rier, Sriraj" userId="084ef058-f3b0-49fe-bb17-419244b3a3b9" providerId="ADAL" clId="{C8E2492A-BD1F-49C7-91B9-E94FA1DDA35F}"/>
    <pc:docChg chg="modSld">
      <pc:chgData name="Varier, Sriraj" userId="084ef058-f3b0-49fe-bb17-419244b3a3b9" providerId="ADAL" clId="{C8E2492A-BD1F-49C7-91B9-E94FA1DDA35F}" dt="2022-08-24T03:09:29.069" v="18" actId="6549"/>
      <pc:docMkLst>
        <pc:docMk/>
      </pc:docMkLst>
      <pc:sldChg chg="modNotesTx">
        <pc:chgData name="Varier, Sriraj" userId="084ef058-f3b0-49fe-bb17-419244b3a3b9" providerId="ADAL" clId="{C8E2492A-BD1F-49C7-91B9-E94FA1DDA35F}" dt="2022-08-24T03:08:39.779" v="0" actId="20577"/>
        <pc:sldMkLst>
          <pc:docMk/>
          <pc:sldMk cId="631247804" sldId="256"/>
        </pc:sldMkLst>
      </pc:sldChg>
      <pc:sldChg chg="modNotesTx">
        <pc:chgData name="Varier, Sriraj" userId="084ef058-f3b0-49fe-bb17-419244b3a3b9" providerId="ADAL" clId="{C8E2492A-BD1F-49C7-91B9-E94FA1DDA35F}" dt="2022-08-24T03:08:41.957" v="1" actId="20577"/>
        <pc:sldMkLst>
          <pc:docMk/>
          <pc:sldMk cId="2474924430" sldId="257"/>
        </pc:sldMkLst>
      </pc:sldChg>
      <pc:sldChg chg="modNotesTx">
        <pc:chgData name="Varier, Sriraj" userId="084ef058-f3b0-49fe-bb17-419244b3a3b9" providerId="ADAL" clId="{C8E2492A-BD1F-49C7-91B9-E94FA1DDA35F}" dt="2022-08-24T03:09:15.252" v="13" actId="6549"/>
        <pc:sldMkLst>
          <pc:docMk/>
          <pc:sldMk cId="2720146175" sldId="258"/>
        </pc:sldMkLst>
      </pc:sldChg>
      <pc:sldChg chg="modNotesTx">
        <pc:chgData name="Varier, Sriraj" userId="084ef058-f3b0-49fe-bb17-419244b3a3b9" providerId="ADAL" clId="{C8E2492A-BD1F-49C7-91B9-E94FA1DDA35F}" dt="2022-08-24T03:08:45.560" v="2" actId="6549"/>
        <pc:sldMkLst>
          <pc:docMk/>
          <pc:sldMk cId="2445211014" sldId="259"/>
        </pc:sldMkLst>
      </pc:sldChg>
      <pc:sldChg chg="modNotesTx">
        <pc:chgData name="Varier, Sriraj" userId="084ef058-f3b0-49fe-bb17-419244b3a3b9" providerId="ADAL" clId="{C8E2492A-BD1F-49C7-91B9-E94FA1DDA35F}" dt="2022-08-24T03:08:48.144" v="3" actId="6549"/>
        <pc:sldMkLst>
          <pc:docMk/>
          <pc:sldMk cId="359297054" sldId="297"/>
        </pc:sldMkLst>
      </pc:sldChg>
      <pc:sldChg chg="modNotesTx">
        <pc:chgData name="Varier, Sriraj" userId="084ef058-f3b0-49fe-bb17-419244b3a3b9" providerId="ADAL" clId="{C8E2492A-BD1F-49C7-91B9-E94FA1DDA35F}" dt="2022-08-24T03:08:50.982" v="4" actId="6549"/>
        <pc:sldMkLst>
          <pc:docMk/>
          <pc:sldMk cId="758849777" sldId="298"/>
        </pc:sldMkLst>
      </pc:sldChg>
      <pc:sldChg chg="modNotesTx">
        <pc:chgData name="Varier, Sriraj" userId="084ef058-f3b0-49fe-bb17-419244b3a3b9" providerId="ADAL" clId="{C8E2492A-BD1F-49C7-91B9-E94FA1DDA35F}" dt="2022-08-24T03:08:53.532" v="5" actId="6549"/>
        <pc:sldMkLst>
          <pc:docMk/>
          <pc:sldMk cId="2748764413" sldId="299"/>
        </pc:sldMkLst>
      </pc:sldChg>
      <pc:sldChg chg="modNotesTx">
        <pc:chgData name="Varier, Sriraj" userId="084ef058-f3b0-49fe-bb17-419244b3a3b9" providerId="ADAL" clId="{C8E2492A-BD1F-49C7-91B9-E94FA1DDA35F}" dt="2022-08-24T03:08:55.937" v="6" actId="6549"/>
        <pc:sldMkLst>
          <pc:docMk/>
          <pc:sldMk cId="3688203738" sldId="301"/>
        </pc:sldMkLst>
      </pc:sldChg>
      <pc:sldChg chg="modNotesTx">
        <pc:chgData name="Varier, Sriraj" userId="084ef058-f3b0-49fe-bb17-419244b3a3b9" providerId="ADAL" clId="{C8E2492A-BD1F-49C7-91B9-E94FA1DDA35F}" dt="2022-08-24T03:09:00.376" v="7" actId="6549"/>
        <pc:sldMkLst>
          <pc:docMk/>
          <pc:sldMk cId="1304283694" sldId="302"/>
        </pc:sldMkLst>
      </pc:sldChg>
      <pc:sldChg chg="modNotesTx">
        <pc:chgData name="Varier, Sriraj" userId="084ef058-f3b0-49fe-bb17-419244b3a3b9" providerId="ADAL" clId="{C8E2492A-BD1F-49C7-91B9-E94FA1DDA35F}" dt="2022-08-24T03:09:20.005" v="15" actId="6549"/>
        <pc:sldMkLst>
          <pc:docMk/>
          <pc:sldMk cId="3950616505" sldId="2502"/>
        </pc:sldMkLst>
      </pc:sldChg>
      <pc:sldChg chg="modNotesTx">
        <pc:chgData name="Varier, Sriraj" userId="084ef058-f3b0-49fe-bb17-419244b3a3b9" providerId="ADAL" clId="{C8E2492A-BD1F-49C7-91B9-E94FA1DDA35F}" dt="2022-08-24T03:09:22.335" v="16" actId="6549"/>
        <pc:sldMkLst>
          <pc:docMk/>
          <pc:sldMk cId="710555201" sldId="2529"/>
        </pc:sldMkLst>
      </pc:sldChg>
      <pc:sldChg chg="modNotesTx">
        <pc:chgData name="Varier, Sriraj" userId="084ef058-f3b0-49fe-bb17-419244b3a3b9" providerId="ADAL" clId="{C8E2492A-BD1F-49C7-91B9-E94FA1DDA35F}" dt="2022-08-24T03:09:17.516" v="14" actId="6549"/>
        <pc:sldMkLst>
          <pc:docMk/>
          <pc:sldMk cId="2931664329" sldId="2547"/>
        </pc:sldMkLst>
      </pc:sldChg>
      <pc:sldChg chg="modNotesTx">
        <pc:chgData name="Varier, Sriraj" userId="084ef058-f3b0-49fe-bb17-419244b3a3b9" providerId="ADAL" clId="{C8E2492A-BD1F-49C7-91B9-E94FA1DDA35F}" dt="2022-08-24T03:09:03.240" v="8" actId="6549"/>
        <pc:sldMkLst>
          <pc:docMk/>
          <pc:sldMk cId="3269185131" sldId="2549"/>
        </pc:sldMkLst>
      </pc:sldChg>
      <pc:sldChg chg="modNotesTx">
        <pc:chgData name="Varier, Sriraj" userId="084ef058-f3b0-49fe-bb17-419244b3a3b9" providerId="ADAL" clId="{C8E2492A-BD1F-49C7-91B9-E94FA1DDA35F}" dt="2022-08-24T03:09:05.520" v="9" actId="6549"/>
        <pc:sldMkLst>
          <pc:docMk/>
          <pc:sldMk cId="3184136360" sldId="2550"/>
        </pc:sldMkLst>
      </pc:sldChg>
      <pc:sldChg chg="modNotesTx">
        <pc:chgData name="Varier, Sriraj" userId="084ef058-f3b0-49fe-bb17-419244b3a3b9" providerId="ADAL" clId="{C8E2492A-BD1F-49C7-91B9-E94FA1DDA35F}" dt="2022-08-24T03:09:07.775" v="10" actId="6549"/>
        <pc:sldMkLst>
          <pc:docMk/>
          <pc:sldMk cId="4132923273" sldId="2551"/>
        </pc:sldMkLst>
      </pc:sldChg>
      <pc:sldChg chg="modNotesTx">
        <pc:chgData name="Varier, Sriraj" userId="084ef058-f3b0-49fe-bb17-419244b3a3b9" providerId="ADAL" clId="{C8E2492A-BD1F-49C7-91B9-E94FA1DDA35F}" dt="2022-08-24T03:09:10.298" v="11" actId="6549"/>
        <pc:sldMkLst>
          <pc:docMk/>
          <pc:sldMk cId="2809943751" sldId="2552"/>
        </pc:sldMkLst>
      </pc:sldChg>
      <pc:sldChg chg="modNotesTx">
        <pc:chgData name="Varier, Sriraj" userId="084ef058-f3b0-49fe-bb17-419244b3a3b9" providerId="ADAL" clId="{C8E2492A-BD1F-49C7-91B9-E94FA1DDA35F}" dt="2022-08-24T03:09:12.856" v="12" actId="6549"/>
        <pc:sldMkLst>
          <pc:docMk/>
          <pc:sldMk cId="1539116552" sldId="2553"/>
        </pc:sldMkLst>
      </pc:sldChg>
      <pc:sldChg chg="modNotesTx">
        <pc:chgData name="Varier, Sriraj" userId="084ef058-f3b0-49fe-bb17-419244b3a3b9" providerId="ADAL" clId="{C8E2492A-BD1F-49C7-91B9-E94FA1DDA35F}" dt="2022-08-24T03:09:26.880" v="17" actId="6549"/>
        <pc:sldMkLst>
          <pc:docMk/>
          <pc:sldMk cId="1400051850" sldId="2556"/>
        </pc:sldMkLst>
      </pc:sldChg>
      <pc:sldChg chg="modNotesTx">
        <pc:chgData name="Varier, Sriraj" userId="084ef058-f3b0-49fe-bb17-419244b3a3b9" providerId="ADAL" clId="{C8E2492A-BD1F-49C7-91B9-E94FA1DDA35F}" dt="2022-08-24T03:09:29.069" v="18" actId="6549"/>
        <pc:sldMkLst>
          <pc:docMk/>
          <pc:sldMk cId="2635578955" sldId="2557"/>
        </pc:sldMkLst>
      </pc:sldChg>
    </pc:docChg>
  </pc:docChgLst>
  <pc:docChgLst>
    <pc:chgData name="Varier, Sriraj" userId="084ef058-f3b0-49fe-bb17-419244b3a3b9" providerId="ADAL" clId="{B78EBB6D-4F6A-4684-996C-562E392C152B}"/>
    <pc:docChg chg="modSld">
      <pc:chgData name="Varier, Sriraj" userId="084ef058-f3b0-49fe-bb17-419244b3a3b9" providerId="ADAL" clId="{B78EBB6D-4F6A-4684-996C-562E392C152B}" dt="2022-08-21T21:46:20.537" v="0" actId="14100"/>
      <pc:docMkLst>
        <pc:docMk/>
      </pc:docMkLst>
      <pc:sldChg chg="modSp mod">
        <pc:chgData name="Varier, Sriraj" userId="084ef058-f3b0-49fe-bb17-419244b3a3b9" providerId="ADAL" clId="{B78EBB6D-4F6A-4684-996C-562E392C152B}" dt="2022-08-21T21:46:20.537" v="0" actId="14100"/>
        <pc:sldMkLst>
          <pc:docMk/>
          <pc:sldMk cId="710555201" sldId="2529"/>
        </pc:sldMkLst>
        <pc:picChg chg="mod">
          <ac:chgData name="Varier, Sriraj" userId="084ef058-f3b0-49fe-bb17-419244b3a3b9" providerId="ADAL" clId="{B78EBB6D-4F6A-4684-996C-562E392C152B}" dt="2022-08-21T21:46:20.537" v="0" actId="14100"/>
          <ac:picMkLst>
            <pc:docMk/>
            <pc:sldMk cId="710555201" sldId="2529"/>
            <ac:picMk id="14" creationId="{691A63AC-581E-4FD1-94FD-D97472BEB188}"/>
          </ac:picMkLst>
        </pc:picChg>
      </pc:sldChg>
    </pc:docChg>
  </pc:docChgLst>
  <pc:docChgLst>
    <pc:chgData name="Varier, Sriraj" userId="084ef058-f3b0-49fe-bb17-419244b3a3b9" providerId="ADAL" clId="{1F584BF4-F700-458A-96D8-8F18DAF92665}"/>
    <pc:docChg chg="undo custSel addSld delSld modSld">
      <pc:chgData name="Varier, Sriraj" userId="084ef058-f3b0-49fe-bb17-419244b3a3b9" providerId="ADAL" clId="{1F584BF4-F700-458A-96D8-8F18DAF92665}" dt="2022-08-24T02:30:44.906" v="6113" actId="20577"/>
      <pc:docMkLst>
        <pc:docMk/>
      </pc:docMkLst>
      <pc:sldChg chg="modSp mod modNotesTx">
        <pc:chgData name="Varier, Sriraj" userId="084ef058-f3b0-49fe-bb17-419244b3a3b9" providerId="ADAL" clId="{1F584BF4-F700-458A-96D8-8F18DAF92665}" dt="2022-08-24T01:50:49.789" v="4650" actId="20577"/>
        <pc:sldMkLst>
          <pc:docMk/>
          <pc:sldMk cId="631247804" sldId="256"/>
        </pc:sldMkLst>
        <pc:spChg chg="mod">
          <ac:chgData name="Varier, Sriraj" userId="084ef058-f3b0-49fe-bb17-419244b3a3b9" providerId="ADAL" clId="{1F584BF4-F700-458A-96D8-8F18DAF92665}" dt="2022-08-21T21:58:56.466" v="44" actId="20577"/>
          <ac:spMkLst>
            <pc:docMk/>
            <pc:sldMk cId="631247804" sldId="256"/>
            <ac:spMk id="3" creationId="{D162B73D-F286-4297-8EE5-C4388F5E3258}"/>
          </ac:spMkLst>
        </pc:spChg>
      </pc:sldChg>
      <pc:sldChg chg="addSp modSp mod modShow modNotesTx">
        <pc:chgData name="Varier, Sriraj" userId="084ef058-f3b0-49fe-bb17-419244b3a3b9" providerId="ADAL" clId="{1F584BF4-F700-458A-96D8-8F18DAF92665}" dt="2022-08-24T01:52:23.952" v="4704" actId="5793"/>
        <pc:sldMkLst>
          <pc:docMk/>
          <pc:sldMk cId="2474924430" sldId="257"/>
        </pc:sldMkLst>
        <pc:spChg chg="mod">
          <ac:chgData name="Varier, Sriraj" userId="084ef058-f3b0-49fe-bb17-419244b3a3b9" providerId="ADAL" clId="{1F584BF4-F700-458A-96D8-8F18DAF92665}" dt="2022-08-23T23:04:02.522" v="3963" actId="20577"/>
          <ac:spMkLst>
            <pc:docMk/>
            <pc:sldMk cId="2474924430" sldId="257"/>
            <ac:spMk id="3" creationId="{7EFCBA9C-0B04-4712-80C3-30505137EBDC}"/>
          </ac:spMkLst>
        </pc:spChg>
        <pc:picChg chg="add mod">
          <ac:chgData name="Varier, Sriraj" userId="084ef058-f3b0-49fe-bb17-419244b3a3b9" providerId="ADAL" clId="{1F584BF4-F700-458A-96D8-8F18DAF92665}" dt="2022-08-22T22:33:00.749" v="793" actId="1076"/>
          <ac:picMkLst>
            <pc:docMk/>
            <pc:sldMk cId="2474924430" sldId="257"/>
            <ac:picMk id="5" creationId="{1DF9BA52-D978-E05C-0230-655E1750A553}"/>
          </ac:picMkLst>
        </pc:picChg>
        <pc:picChg chg="add mod">
          <ac:chgData name="Varier, Sriraj" userId="084ef058-f3b0-49fe-bb17-419244b3a3b9" providerId="ADAL" clId="{1F584BF4-F700-458A-96D8-8F18DAF92665}" dt="2022-08-22T22:33:09.102" v="796" actId="1076"/>
          <ac:picMkLst>
            <pc:docMk/>
            <pc:sldMk cId="2474924430" sldId="257"/>
            <ac:picMk id="6" creationId="{BA8402D6-EE16-C434-7E52-EB16543389BB}"/>
          </ac:picMkLst>
        </pc:picChg>
        <pc:picChg chg="add mod">
          <ac:chgData name="Varier, Sriraj" userId="084ef058-f3b0-49fe-bb17-419244b3a3b9" providerId="ADAL" clId="{1F584BF4-F700-458A-96D8-8F18DAF92665}" dt="2022-08-22T22:33:16.734" v="798" actId="14100"/>
          <ac:picMkLst>
            <pc:docMk/>
            <pc:sldMk cId="2474924430" sldId="257"/>
            <ac:picMk id="8" creationId="{BB3D6854-D423-04F6-DDC3-D047AA93D719}"/>
          </ac:picMkLst>
        </pc:picChg>
        <pc:picChg chg="add mod">
          <ac:chgData name="Varier, Sriraj" userId="084ef058-f3b0-49fe-bb17-419244b3a3b9" providerId="ADAL" clId="{1F584BF4-F700-458A-96D8-8F18DAF92665}" dt="2022-08-23T23:04:26.083" v="3978" actId="1037"/>
          <ac:picMkLst>
            <pc:docMk/>
            <pc:sldMk cId="2474924430" sldId="257"/>
            <ac:picMk id="10" creationId="{0597C958-587B-B80E-BB5A-54E0ABDD76E8}"/>
          </ac:picMkLst>
        </pc:picChg>
      </pc:sldChg>
      <pc:sldChg chg="modNotesTx">
        <pc:chgData name="Varier, Sriraj" userId="084ef058-f3b0-49fe-bb17-419244b3a3b9" providerId="ADAL" clId="{1F584BF4-F700-458A-96D8-8F18DAF92665}" dt="2022-08-24T02:16:55.436" v="5515" actId="20577"/>
        <pc:sldMkLst>
          <pc:docMk/>
          <pc:sldMk cId="2720146175" sldId="258"/>
        </pc:sldMkLst>
      </pc:sldChg>
      <pc:sldChg chg="modNotesTx">
        <pc:chgData name="Varier, Sriraj" userId="084ef058-f3b0-49fe-bb17-419244b3a3b9" providerId="ADAL" clId="{1F584BF4-F700-458A-96D8-8F18DAF92665}" dt="2022-08-22T22:44:07.968" v="1259" actId="20577"/>
        <pc:sldMkLst>
          <pc:docMk/>
          <pc:sldMk cId="2445211014" sldId="259"/>
        </pc:sldMkLst>
      </pc:sldChg>
      <pc:sldChg chg="modSp mod modNotesTx">
        <pc:chgData name="Varier, Sriraj" userId="084ef058-f3b0-49fe-bb17-419244b3a3b9" providerId="ADAL" clId="{1F584BF4-F700-458A-96D8-8F18DAF92665}" dt="2022-08-24T01:59:45.319" v="4822" actId="20577"/>
        <pc:sldMkLst>
          <pc:docMk/>
          <pc:sldMk cId="359297054" sldId="297"/>
        </pc:sldMkLst>
        <pc:spChg chg="mod">
          <ac:chgData name="Varier, Sriraj" userId="084ef058-f3b0-49fe-bb17-419244b3a3b9" providerId="ADAL" clId="{1F584BF4-F700-458A-96D8-8F18DAF92665}" dt="2022-08-22T22:54:07.033" v="1506" actId="6549"/>
          <ac:spMkLst>
            <pc:docMk/>
            <pc:sldMk cId="359297054" sldId="297"/>
            <ac:spMk id="3" creationId="{F1B5B551-BEF5-4AF3-8A66-099853B1F34B}"/>
          </ac:spMkLst>
        </pc:spChg>
      </pc:sldChg>
      <pc:sldChg chg="modNotesTx">
        <pc:chgData name="Varier, Sriraj" userId="084ef058-f3b0-49fe-bb17-419244b3a3b9" providerId="ADAL" clId="{1F584BF4-F700-458A-96D8-8F18DAF92665}" dt="2022-08-22T23:12:12.344" v="2375" actId="20577"/>
        <pc:sldMkLst>
          <pc:docMk/>
          <pc:sldMk cId="758849777" sldId="298"/>
        </pc:sldMkLst>
      </pc:sldChg>
      <pc:sldChg chg="modNotesTx">
        <pc:chgData name="Varier, Sriraj" userId="084ef058-f3b0-49fe-bb17-419244b3a3b9" providerId="ADAL" clId="{1F584BF4-F700-458A-96D8-8F18DAF92665}" dt="2022-08-24T02:04:14.536" v="4970" actId="20577"/>
        <pc:sldMkLst>
          <pc:docMk/>
          <pc:sldMk cId="2748764413" sldId="299"/>
        </pc:sldMkLst>
      </pc:sldChg>
      <pc:sldChg chg="modNotesTx">
        <pc:chgData name="Varier, Sriraj" userId="084ef058-f3b0-49fe-bb17-419244b3a3b9" providerId="ADAL" clId="{1F584BF4-F700-458A-96D8-8F18DAF92665}" dt="2022-08-24T02:07:03.154" v="5063" actId="20577"/>
        <pc:sldMkLst>
          <pc:docMk/>
          <pc:sldMk cId="3688203738" sldId="301"/>
        </pc:sldMkLst>
      </pc:sldChg>
      <pc:sldChg chg="modNotesTx">
        <pc:chgData name="Varier, Sriraj" userId="084ef058-f3b0-49fe-bb17-419244b3a3b9" providerId="ADAL" clId="{1F584BF4-F700-458A-96D8-8F18DAF92665}" dt="2022-08-24T02:11:35.293" v="5309" actId="6549"/>
        <pc:sldMkLst>
          <pc:docMk/>
          <pc:sldMk cId="1304283694" sldId="302"/>
        </pc:sldMkLst>
      </pc:sldChg>
      <pc:sldChg chg="modNotesTx">
        <pc:chgData name="Varier, Sriraj" userId="084ef058-f3b0-49fe-bb17-419244b3a3b9" providerId="ADAL" clId="{1F584BF4-F700-458A-96D8-8F18DAF92665}" dt="2022-08-24T02:20:52.949" v="5568" actId="20577"/>
        <pc:sldMkLst>
          <pc:docMk/>
          <pc:sldMk cId="3950616505" sldId="2502"/>
        </pc:sldMkLst>
      </pc:sldChg>
      <pc:sldChg chg="addSp modSp mod modNotesTx">
        <pc:chgData name="Varier, Sriraj" userId="084ef058-f3b0-49fe-bb17-419244b3a3b9" providerId="ADAL" clId="{1F584BF4-F700-458A-96D8-8F18DAF92665}" dt="2022-08-24T02:24:33.473" v="5934" actId="20577"/>
        <pc:sldMkLst>
          <pc:docMk/>
          <pc:sldMk cId="710555201" sldId="2529"/>
        </pc:sldMkLst>
        <pc:picChg chg="add mod">
          <ac:chgData name="Varier, Sriraj" userId="084ef058-f3b0-49fe-bb17-419244b3a3b9" providerId="ADAL" clId="{1F584BF4-F700-458A-96D8-8F18DAF92665}" dt="2022-08-22T03:11:32.915" v="421" actId="14100"/>
          <ac:picMkLst>
            <pc:docMk/>
            <pc:sldMk cId="710555201" sldId="2529"/>
            <ac:picMk id="7" creationId="{5644E5D0-9674-7964-90E1-8D49DC8E6769}"/>
          </ac:picMkLst>
        </pc:picChg>
        <pc:picChg chg="mod">
          <ac:chgData name="Varier, Sriraj" userId="084ef058-f3b0-49fe-bb17-419244b3a3b9" providerId="ADAL" clId="{1F584BF4-F700-458A-96D8-8F18DAF92665}" dt="2022-08-22T03:11:26.339" v="419" actId="1076"/>
          <ac:picMkLst>
            <pc:docMk/>
            <pc:sldMk cId="710555201" sldId="2529"/>
            <ac:picMk id="14" creationId="{691A63AC-581E-4FD1-94FD-D97472BEB188}"/>
          </ac:picMkLst>
        </pc:picChg>
      </pc:sldChg>
      <pc:sldChg chg="del">
        <pc:chgData name="Varier, Sriraj" userId="084ef058-f3b0-49fe-bb17-419244b3a3b9" providerId="ADAL" clId="{1F584BF4-F700-458A-96D8-8F18DAF92665}" dt="2022-08-22T00:58:50.135" v="413" actId="47"/>
        <pc:sldMkLst>
          <pc:docMk/>
          <pc:sldMk cId="2720485660" sldId="2537"/>
        </pc:sldMkLst>
      </pc:sldChg>
      <pc:sldChg chg="del">
        <pc:chgData name="Varier, Sriraj" userId="084ef058-f3b0-49fe-bb17-419244b3a3b9" providerId="ADAL" clId="{1F584BF4-F700-458A-96D8-8F18DAF92665}" dt="2022-08-22T00:58:50.135" v="413" actId="47"/>
        <pc:sldMkLst>
          <pc:docMk/>
          <pc:sldMk cId="3469040962" sldId="2538"/>
        </pc:sldMkLst>
      </pc:sldChg>
      <pc:sldChg chg="del">
        <pc:chgData name="Varier, Sriraj" userId="084ef058-f3b0-49fe-bb17-419244b3a3b9" providerId="ADAL" clId="{1F584BF4-F700-458A-96D8-8F18DAF92665}" dt="2022-08-22T00:58:50.135" v="413" actId="47"/>
        <pc:sldMkLst>
          <pc:docMk/>
          <pc:sldMk cId="26655223" sldId="2539"/>
        </pc:sldMkLst>
      </pc:sldChg>
      <pc:sldChg chg="del">
        <pc:chgData name="Varier, Sriraj" userId="084ef058-f3b0-49fe-bb17-419244b3a3b9" providerId="ADAL" clId="{1F584BF4-F700-458A-96D8-8F18DAF92665}" dt="2022-08-22T00:58:50.135" v="413" actId="47"/>
        <pc:sldMkLst>
          <pc:docMk/>
          <pc:sldMk cId="3884662359" sldId="2540"/>
        </pc:sldMkLst>
      </pc:sldChg>
      <pc:sldChg chg="modNotesTx">
        <pc:chgData name="Varier, Sriraj" userId="084ef058-f3b0-49fe-bb17-419244b3a3b9" providerId="ADAL" clId="{1F584BF4-F700-458A-96D8-8F18DAF92665}" dt="2022-08-24T02:18:35.308" v="5557" actId="20577"/>
        <pc:sldMkLst>
          <pc:docMk/>
          <pc:sldMk cId="2931664329" sldId="2547"/>
        </pc:sldMkLst>
      </pc:sldChg>
      <pc:sldChg chg="del">
        <pc:chgData name="Varier, Sriraj" userId="084ef058-f3b0-49fe-bb17-419244b3a3b9" providerId="ADAL" clId="{1F584BF4-F700-458A-96D8-8F18DAF92665}" dt="2022-08-22T00:58:50.135" v="413" actId="47"/>
        <pc:sldMkLst>
          <pc:docMk/>
          <pc:sldMk cId="3387872712" sldId="2548"/>
        </pc:sldMkLst>
      </pc:sldChg>
      <pc:sldChg chg="modNotesTx">
        <pc:chgData name="Varier, Sriraj" userId="084ef058-f3b0-49fe-bb17-419244b3a3b9" providerId="ADAL" clId="{1F584BF4-F700-458A-96D8-8F18DAF92665}" dt="2022-08-24T02:12:03.409" v="5331" actId="20577"/>
        <pc:sldMkLst>
          <pc:docMk/>
          <pc:sldMk cId="3269185131" sldId="2549"/>
        </pc:sldMkLst>
      </pc:sldChg>
      <pc:sldChg chg="modNotesTx">
        <pc:chgData name="Varier, Sriraj" userId="084ef058-f3b0-49fe-bb17-419244b3a3b9" providerId="ADAL" clId="{1F584BF4-F700-458A-96D8-8F18DAF92665}" dt="2022-08-22T23:32:46.210" v="3206" actId="20577"/>
        <pc:sldMkLst>
          <pc:docMk/>
          <pc:sldMk cId="3184136360" sldId="2550"/>
        </pc:sldMkLst>
      </pc:sldChg>
      <pc:sldChg chg="modNotesTx">
        <pc:chgData name="Varier, Sriraj" userId="084ef058-f3b0-49fe-bb17-419244b3a3b9" providerId="ADAL" clId="{1F584BF4-F700-458A-96D8-8F18DAF92665}" dt="2022-08-24T00:17:11.197" v="3996" actId="20577"/>
        <pc:sldMkLst>
          <pc:docMk/>
          <pc:sldMk cId="4132923273" sldId="2551"/>
        </pc:sldMkLst>
      </pc:sldChg>
      <pc:sldChg chg="modNotesTx">
        <pc:chgData name="Varier, Sriraj" userId="084ef058-f3b0-49fe-bb17-419244b3a3b9" providerId="ADAL" clId="{1F584BF4-F700-458A-96D8-8F18DAF92665}" dt="2022-08-24T02:13:43.086" v="5348" actId="20577"/>
        <pc:sldMkLst>
          <pc:docMk/>
          <pc:sldMk cId="2809943751" sldId="2552"/>
        </pc:sldMkLst>
      </pc:sldChg>
      <pc:sldChg chg="modSp mod modNotesTx">
        <pc:chgData name="Varier, Sriraj" userId="084ef058-f3b0-49fe-bb17-419244b3a3b9" providerId="ADAL" clId="{1F584BF4-F700-458A-96D8-8F18DAF92665}" dt="2022-08-24T02:16:06.588" v="5485" actId="6549"/>
        <pc:sldMkLst>
          <pc:docMk/>
          <pc:sldMk cId="1539116552" sldId="2553"/>
        </pc:sldMkLst>
        <pc:spChg chg="mod">
          <ac:chgData name="Varier, Sriraj" userId="084ef058-f3b0-49fe-bb17-419244b3a3b9" providerId="ADAL" clId="{1F584BF4-F700-458A-96D8-8F18DAF92665}" dt="2022-08-22T04:01:23.612" v="567" actId="5793"/>
          <ac:spMkLst>
            <pc:docMk/>
            <pc:sldMk cId="1539116552" sldId="2553"/>
            <ac:spMk id="3" creationId="{D6D47344-F987-4FF6-AEA6-DCFC53768FC4}"/>
          </ac:spMkLst>
        </pc:spChg>
      </pc:sldChg>
      <pc:sldChg chg="new del">
        <pc:chgData name="Varier, Sriraj" userId="084ef058-f3b0-49fe-bb17-419244b3a3b9" providerId="ADAL" clId="{1F584BF4-F700-458A-96D8-8F18DAF92665}" dt="2022-08-21T23:30:17.353" v="47" actId="47"/>
        <pc:sldMkLst>
          <pc:docMk/>
          <pc:sldMk cId="849500417" sldId="2554"/>
        </pc:sldMkLst>
      </pc:sldChg>
      <pc:sldChg chg="modSp add mod">
        <pc:chgData name="Varier, Sriraj" userId="084ef058-f3b0-49fe-bb17-419244b3a3b9" providerId="ADAL" clId="{1F584BF4-F700-458A-96D8-8F18DAF92665}" dt="2022-08-21T23:30:50.902" v="85" actId="20577"/>
        <pc:sldMkLst>
          <pc:docMk/>
          <pc:sldMk cId="300516442" sldId="2555"/>
        </pc:sldMkLst>
        <pc:spChg chg="mod">
          <ac:chgData name="Varier, Sriraj" userId="084ef058-f3b0-49fe-bb17-419244b3a3b9" providerId="ADAL" clId="{1F584BF4-F700-458A-96D8-8F18DAF92665}" dt="2022-08-21T23:30:28.756" v="54" actId="20577"/>
          <ac:spMkLst>
            <pc:docMk/>
            <pc:sldMk cId="300516442" sldId="2555"/>
            <ac:spMk id="2" creationId="{EF4EDB50-B256-4920-A8C3-FBD85F2DEDCE}"/>
          </ac:spMkLst>
        </pc:spChg>
        <pc:spChg chg="mod">
          <ac:chgData name="Varier, Sriraj" userId="084ef058-f3b0-49fe-bb17-419244b3a3b9" providerId="ADAL" clId="{1F584BF4-F700-458A-96D8-8F18DAF92665}" dt="2022-08-21T23:30:50.902" v="85" actId="20577"/>
          <ac:spMkLst>
            <pc:docMk/>
            <pc:sldMk cId="300516442" sldId="2555"/>
            <ac:spMk id="3" creationId="{FA73F66D-20B8-40A5-8D90-17636A91C588}"/>
          </ac:spMkLst>
        </pc:spChg>
      </pc:sldChg>
      <pc:sldChg chg="addSp delSp modSp add mod modNotesTx">
        <pc:chgData name="Varier, Sriraj" userId="084ef058-f3b0-49fe-bb17-419244b3a3b9" providerId="ADAL" clId="{1F584BF4-F700-458A-96D8-8F18DAF92665}" dt="2022-08-24T02:25:30.845" v="5980" actId="20577"/>
        <pc:sldMkLst>
          <pc:docMk/>
          <pc:sldMk cId="1400051850" sldId="2556"/>
        </pc:sldMkLst>
        <pc:spChg chg="mod">
          <ac:chgData name="Varier, Sriraj" userId="084ef058-f3b0-49fe-bb17-419244b3a3b9" providerId="ADAL" clId="{1F584BF4-F700-458A-96D8-8F18DAF92665}" dt="2022-08-21T23:59:46.556" v="364" actId="20577"/>
          <ac:spMkLst>
            <pc:docMk/>
            <pc:sldMk cId="1400051850" sldId="2556"/>
            <ac:spMk id="2" creationId="{7D8CD935-A6E6-45C8-94C7-C1E9F6753937}"/>
          </ac:spMkLst>
        </pc:spChg>
        <pc:spChg chg="add mod">
          <ac:chgData name="Varier, Sriraj" userId="084ef058-f3b0-49fe-bb17-419244b3a3b9" providerId="ADAL" clId="{1F584BF4-F700-458A-96D8-8F18DAF92665}" dt="2022-08-22T00:08:27.697" v="372" actId="208"/>
          <ac:spMkLst>
            <pc:docMk/>
            <pc:sldMk cId="1400051850" sldId="2556"/>
            <ac:spMk id="3" creationId="{D18C3E3A-C3B8-4907-1F4F-3F1D654067B6}"/>
          </ac:spMkLst>
        </pc:spChg>
        <pc:spChg chg="add mod">
          <ac:chgData name="Varier, Sriraj" userId="084ef058-f3b0-49fe-bb17-419244b3a3b9" providerId="ADAL" clId="{1F584BF4-F700-458A-96D8-8F18DAF92665}" dt="2022-08-22T00:08:47.646" v="391" actId="14100"/>
          <ac:spMkLst>
            <pc:docMk/>
            <pc:sldMk cId="1400051850" sldId="2556"/>
            <ac:spMk id="5" creationId="{3EA0860B-68A1-BC67-6113-ECDBE4E44706}"/>
          </ac:spMkLst>
        </pc:spChg>
        <pc:spChg chg="add mod">
          <ac:chgData name="Varier, Sriraj" userId="084ef058-f3b0-49fe-bb17-419244b3a3b9" providerId="ADAL" clId="{1F584BF4-F700-458A-96D8-8F18DAF92665}" dt="2022-08-22T00:58:22.797" v="412" actId="5793"/>
          <ac:spMkLst>
            <pc:docMk/>
            <pc:sldMk cId="1400051850" sldId="2556"/>
            <ac:spMk id="11" creationId="{526028E7-A8E5-3A39-FA68-1BFB30AA86CF}"/>
          </ac:spMkLst>
        </pc:spChg>
        <pc:picChg chg="add mod">
          <ac:chgData name="Varier, Sriraj" userId="084ef058-f3b0-49fe-bb17-419244b3a3b9" providerId="ADAL" clId="{1F584BF4-F700-458A-96D8-8F18DAF92665}" dt="2022-08-21T23:41:42.409" v="134"/>
          <ac:picMkLst>
            <pc:docMk/>
            <pc:sldMk cId="1400051850" sldId="2556"/>
            <ac:picMk id="4" creationId="{99483581-737F-8CD9-C8D1-9EF92F768BB5}"/>
          </ac:picMkLst>
        </pc:picChg>
        <pc:picChg chg="add del mod">
          <ac:chgData name="Varier, Sriraj" userId="084ef058-f3b0-49fe-bb17-419244b3a3b9" providerId="ADAL" clId="{1F584BF4-F700-458A-96D8-8F18DAF92665}" dt="2022-08-21T23:39:41.161" v="104" actId="478"/>
          <ac:picMkLst>
            <pc:docMk/>
            <pc:sldMk cId="1400051850" sldId="2556"/>
            <ac:picMk id="6" creationId="{4BDA68AA-82CB-3206-1079-A436A76285B9}"/>
          </ac:picMkLst>
        </pc:picChg>
        <pc:picChg chg="add mod ord">
          <ac:chgData name="Varier, Sriraj" userId="084ef058-f3b0-49fe-bb17-419244b3a3b9" providerId="ADAL" clId="{1F584BF4-F700-458A-96D8-8F18DAF92665}" dt="2022-08-21T23:40:13.754" v="113" actId="14100"/>
          <ac:picMkLst>
            <pc:docMk/>
            <pc:sldMk cId="1400051850" sldId="2556"/>
            <ac:picMk id="8" creationId="{22F64803-6356-8FA2-3471-E7B65AA932EF}"/>
          </ac:picMkLst>
        </pc:picChg>
        <pc:picChg chg="add mod">
          <ac:chgData name="Varier, Sriraj" userId="084ef058-f3b0-49fe-bb17-419244b3a3b9" providerId="ADAL" clId="{1F584BF4-F700-458A-96D8-8F18DAF92665}" dt="2022-08-21T23:52:46.916" v="146" actId="14100"/>
          <ac:picMkLst>
            <pc:docMk/>
            <pc:sldMk cId="1400051850" sldId="2556"/>
            <ac:picMk id="10" creationId="{B171DB18-6CE6-F3D6-AB47-86DBCE486BAB}"/>
          </ac:picMkLst>
        </pc:picChg>
        <pc:picChg chg="del">
          <ac:chgData name="Varier, Sriraj" userId="084ef058-f3b0-49fe-bb17-419244b3a3b9" providerId="ADAL" clId="{1F584BF4-F700-458A-96D8-8F18DAF92665}" dt="2022-08-21T23:31:00.031" v="86" actId="478"/>
          <ac:picMkLst>
            <pc:docMk/>
            <pc:sldMk cId="1400051850" sldId="2556"/>
            <ac:picMk id="2050" creationId="{59C1EB82-374D-40C8-A261-62C6342A80F9}"/>
          </ac:picMkLst>
        </pc:picChg>
        <pc:picChg chg="del">
          <ac:chgData name="Varier, Sriraj" userId="084ef058-f3b0-49fe-bb17-419244b3a3b9" providerId="ADAL" clId="{1F584BF4-F700-458A-96D8-8F18DAF92665}" dt="2022-08-21T23:31:00.031" v="86" actId="478"/>
          <ac:picMkLst>
            <pc:docMk/>
            <pc:sldMk cId="1400051850" sldId="2556"/>
            <ac:picMk id="2052" creationId="{279F4BB1-2F81-40F5-B2FE-4F16C3F4F73F}"/>
          </ac:picMkLst>
        </pc:picChg>
      </pc:sldChg>
      <pc:sldChg chg="addSp modSp new mod modNotesTx">
        <pc:chgData name="Varier, Sriraj" userId="084ef058-f3b0-49fe-bb17-419244b3a3b9" providerId="ADAL" clId="{1F584BF4-F700-458A-96D8-8F18DAF92665}" dt="2022-08-24T02:28:37.466" v="5985" actId="20577"/>
        <pc:sldMkLst>
          <pc:docMk/>
          <pc:sldMk cId="2635578955" sldId="2557"/>
        </pc:sldMkLst>
        <pc:spChg chg="mod">
          <ac:chgData name="Varier, Sriraj" userId="084ef058-f3b0-49fe-bb17-419244b3a3b9" providerId="ADAL" clId="{1F584BF4-F700-458A-96D8-8F18DAF92665}" dt="2022-08-22T03:58:09.415" v="473" actId="20577"/>
          <ac:spMkLst>
            <pc:docMk/>
            <pc:sldMk cId="2635578955" sldId="2557"/>
            <ac:spMk id="2" creationId="{C3CE1539-67F3-F533-CA7E-790FE318E204}"/>
          </ac:spMkLst>
        </pc:spChg>
        <pc:spChg chg="add mod">
          <ac:chgData name="Varier, Sriraj" userId="084ef058-f3b0-49fe-bb17-419244b3a3b9" providerId="ADAL" clId="{1F584BF4-F700-458A-96D8-8F18DAF92665}" dt="2022-08-22T03:59:52.466" v="546" actId="14100"/>
          <ac:spMkLst>
            <pc:docMk/>
            <pc:sldMk cId="2635578955" sldId="2557"/>
            <ac:spMk id="9" creationId="{2501A814-BDB0-B3B4-2123-C9BD67489D6C}"/>
          </ac:spMkLst>
        </pc:spChg>
        <pc:spChg chg="add mod">
          <ac:chgData name="Varier, Sriraj" userId="084ef058-f3b0-49fe-bb17-419244b3a3b9" providerId="ADAL" clId="{1F584BF4-F700-458A-96D8-8F18DAF92665}" dt="2022-08-22T04:00:06.725" v="556" actId="20577"/>
          <ac:spMkLst>
            <pc:docMk/>
            <pc:sldMk cId="2635578955" sldId="2557"/>
            <ac:spMk id="10" creationId="{7A0A5BF3-8257-C994-9D8E-4BC4104B8717}"/>
          </ac:spMkLst>
        </pc:spChg>
        <pc:spChg chg="add mod">
          <ac:chgData name="Varier, Sriraj" userId="084ef058-f3b0-49fe-bb17-419244b3a3b9" providerId="ADAL" clId="{1F584BF4-F700-458A-96D8-8F18DAF92665}" dt="2022-08-22T04:00:21.170" v="565" actId="20577"/>
          <ac:spMkLst>
            <pc:docMk/>
            <pc:sldMk cId="2635578955" sldId="2557"/>
            <ac:spMk id="11" creationId="{C646E5E9-B88F-4A9B-FC22-46DEAD14DF7F}"/>
          </ac:spMkLst>
        </pc:spChg>
        <pc:picChg chg="add mod">
          <ac:chgData name="Varier, Sriraj" userId="084ef058-f3b0-49fe-bb17-419244b3a3b9" providerId="ADAL" clId="{1F584BF4-F700-458A-96D8-8F18DAF92665}" dt="2022-08-22T03:57:31.689" v="433" actId="14100"/>
          <ac:picMkLst>
            <pc:docMk/>
            <pc:sldMk cId="2635578955" sldId="2557"/>
            <ac:picMk id="4" creationId="{BBEC3F65-9B78-0FE4-6353-97EFBAD93478}"/>
          </ac:picMkLst>
        </pc:picChg>
        <pc:picChg chg="add mod">
          <ac:chgData name="Varier, Sriraj" userId="084ef058-f3b0-49fe-bb17-419244b3a3b9" providerId="ADAL" clId="{1F584BF4-F700-458A-96D8-8F18DAF92665}" dt="2022-08-22T03:57:36.521" v="434" actId="1076"/>
          <ac:picMkLst>
            <pc:docMk/>
            <pc:sldMk cId="2635578955" sldId="2557"/>
            <ac:picMk id="6" creationId="{0328C620-529D-D9CD-8E88-1A68DE9FE93A}"/>
          </ac:picMkLst>
        </pc:picChg>
        <pc:picChg chg="add mod">
          <ac:chgData name="Varier, Sriraj" userId="084ef058-f3b0-49fe-bb17-419244b3a3b9" providerId="ADAL" clId="{1F584BF4-F700-458A-96D8-8F18DAF92665}" dt="2022-08-22T03:57:44.506" v="441" actId="1038"/>
          <ac:picMkLst>
            <pc:docMk/>
            <pc:sldMk cId="2635578955" sldId="2557"/>
            <ac:picMk id="8" creationId="{AD479743-96D3-DD2F-A9BF-C693999D59FF}"/>
          </ac:picMkLst>
        </pc:picChg>
      </pc:sldChg>
      <pc:sldChg chg="addSp delSp modSp new mod modNotesTx">
        <pc:chgData name="Varier, Sriraj" userId="084ef058-f3b0-49fe-bb17-419244b3a3b9" providerId="ADAL" clId="{1F584BF4-F700-458A-96D8-8F18DAF92665}" dt="2022-08-24T02:30:44.906" v="6113" actId="20577"/>
        <pc:sldMkLst>
          <pc:docMk/>
          <pc:sldMk cId="3693396664" sldId="2558"/>
        </pc:sldMkLst>
        <pc:spChg chg="mod">
          <ac:chgData name="Varier, Sriraj" userId="084ef058-f3b0-49fe-bb17-419244b3a3b9" providerId="ADAL" clId="{1F584BF4-F700-458A-96D8-8F18DAF92665}" dt="2022-08-22T23:38:54.640" v="3505" actId="20577"/>
          <ac:spMkLst>
            <pc:docMk/>
            <pc:sldMk cId="3693396664" sldId="2558"/>
            <ac:spMk id="2" creationId="{11B2779D-7C46-7B39-27BA-E7A6F97F2B2F}"/>
          </ac:spMkLst>
        </pc:spChg>
        <pc:spChg chg="add mod">
          <ac:chgData name="Varier, Sriraj" userId="084ef058-f3b0-49fe-bb17-419244b3a3b9" providerId="ADAL" clId="{1F584BF4-F700-458A-96D8-8F18DAF92665}" dt="2022-08-22T23:43:24.760" v="3671" actId="1076"/>
          <ac:spMkLst>
            <pc:docMk/>
            <pc:sldMk cId="3693396664" sldId="2558"/>
            <ac:spMk id="3" creationId="{71FA6906-2032-8F8C-0ABA-8F930F2C1B28}"/>
          </ac:spMkLst>
        </pc:spChg>
        <pc:spChg chg="add mod">
          <ac:chgData name="Varier, Sriraj" userId="084ef058-f3b0-49fe-bb17-419244b3a3b9" providerId="ADAL" clId="{1F584BF4-F700-458A-96D8-8F18DAF92665}" dt="2022-08-22T23:43:19.944" v="3670" actId="1076"/>
          <ac:spMkLst>
            <pc:docMk/>
            <pc:sldMk cId="3693396664" sldId="2558"/>
            <ac:spMk id="5" creationId="{CC5F4212-AEDA-B8C3-679D-66D6F614068E}"/>
          </ac:spMkLst>
        </pc:spChg>
        <pc:spChg chg="add mod">
          <ac:chgData name="Varier, Sriraj" userId="084ef058-f3b0-49fe-bb17-419244b3a3b9" providerId="ADAL" clId="{1F584BF4-F700-458A-96D8-8F18DAF92665}" dt="2022-08-23T00:22:35.536" v="3929" actId="1037"/>
          <ac:spMkLst>
            <pc:docMk/>
            <pc:sldMk cId="3693396664" sldId="2558"/>
            <ac:spMk id="6" creationId="{842A7B31-942A-5268-81C1-0CD3E85E6AC5}"/>
          </ac:spMkLst>
        </pc:spChg>
        <pc:graphicFrameChg chg="add del mod">
          <ac:chgData name="Varier, Sriraj" userId="084ef058-f3b0-49fe-bb17-419244b3a3b9" providerId="ADAL" clId="{1F584BF4-F700-458A-96D8-8F18DAF92665}" dt="2022-08-22T23:39:37.648" v="3509" actId="478"/>
          <ac:graphicFrameMkLst>
            <pc:docMk/>
            <pc:sldMk cId="3693396664" sldId="2558"/>
            <ac:graphicFrameMk id="4" creationId="{B3751940-917E-FEFE-EAB6-B45F2974D132}"/>
          </ac:graphicFrameMkLst>
        </pc:graphicFrameChg>
        <pc:picChg chg="add del mod">
          <ac:chgData name="Varier, Sriraj" userId="084ef058-f3b0-49fe-bb17-419244b3a3b9" providerId="ADAL" clId="{1F584BF4-F700-458A-96D8-8F18DAF92665}" dt="2022-08-22T23:39:37.648" v="3509" actId="478"/>
          <ac:picMkLst>
            <pc:docMk/>
            <pc:sldMk cId="3693396664" sldId="2558"/>
            <ac:picMk id="1025" creationId="{A0B6D62A-4C21-2AFC-EFB9-FBCC1688BD5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F253D-ECB8-40AB-8D9B-CEE6FFD8C54F}" type="datetimeFigureOut">
              <a:rPr lang="en-AU" smtClean="0"/>
              <a:t>24/08/2022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BF5CA-FDB5-4BE9-BFAB-42206E2CDCD5}" type="slidenum">
              <a:rPr lang="en-AU" smtClean="0"/>
              <a:t>‹#›</a:t>
            </a:fld>
            <a:endParaRPr lang="en-AU"/>
          </a:p>
        </p:txBody>
      </p:sp>
    </p:spTree>
    <p:extLst>
      <p:ext uri="{BB962C8B-B14F-4D97-AF65-F5344CB8AC3E}">
        <p14:creationId xmlns:p14="http://schemas.microsoft.com/office/powerpoint/2010/main" val="2963329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FBF5CA-FDB5-4BE9-BFAB-42206E2CDCD5}" type="slidenum">
              <a:rPr lang="en-AU" smtClean="0"/>
              <a:t>1</a:t>
            </a:fld>
            <a:endParaRPr lang="en-AU"/>
          </a:p>
        </p:txBody>
      </p:sp>
    </p:spTree>
    <p:extLst>
      <p:ext uri="{BB962C8B-B14F-4D97-AF65-F5344CB8AC3E}">
        <p14:creationId xmlns:p14="http://schemas.microsoft.com/office/powerpoint/2010/main" val="1269382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FBF5CA-FDB5-4BE9-BFAB-42206E2CDCD5}" type="slidenum">
              <a:rPr lang="en-AU" smtClean="0"/>
              <a:t>10</a:t>
            </a:fld>
            <a:endParaRPr lang="en-AU"/>
          </a:p>
        </p:txBody>
      </p:sp>
    </p:spTree>
    <p:extLst>
      <p:ext uri="{BB962C8B-B14F-4D97-AF65-F5344CB8AC3E}">
        <p14:creationId xmlns:p14="http://schemas.microsoft.com/office/powerpoint/2010/main" val="3713189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FBF5CA-FDB5-4BE9-BFAB-42206E2CDCD5}" type="slidenum">
              <a:rPr lang="en-AU" smtClean="0"/>
              <a:t>11</a:t>
            </a:fld>
            <a:endParaRPr lang="en-AU"/>
          </a:p>
        </p:txBody>
      </p:sp>
    </p:spTree>
    <p:extLst>
      <p:ext uri="{BB962C8B-B14F-4D97-AF65-F5344CB8AC3E}">
        <p14:creationId xmlns:p14="http://schemas.microsoft.com/office/powerpoint/2010/main" val="3769663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FBF5CA-FDB5-4BE9-BFAB-42206E2CDCD5}" type="slidenum">
              <a:rPr lang="en-AU" smtClean="0"/>
              <a:t>12</a:t>
            </a:fld>
            <a:endParaRPr lang="en-AU"/>
          </a:p>
        </p:txBody>
      </p:sp>
    </p:spTree>
    <p:extLst>
      <p:ext uri="{BB962C8B-B14F-4D97-AF65-F5344CB8AC3E}">
        <p14:creationId xmlns:p14="http://schemas.microsoft.com/office/powerpoint/2010/main" val="211769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FBF5CA-FDB5-4BE9-BFAB-42206E2CDCD5}" type="slidenum">
              <a:rPr lang="en-AU" smtClean="0"/>
              <a:t>13</a:t>
            </a:fld>
            <a:endParaRPr lang="en-AU"/>
          </a:p>
        </p:txBody>
      </p:sp>
    </p:spTree>
    <p:extLst>
      <p:ext uri="{BB962C8B-B14F-4D97-AF65-F5344CB8AC3E}">
        <p14:creationId xmlns:p14="http://schemas.microsoft.com/office/powerpoint/2010/main" val="4207353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FBF5CA-FDB5-4BE9-BFAB-42206E2CDCD5}" type="slidenum">
              <a:rPr lang="en-AU" smtClean="0"/>
              <a:t>14</a:t>
            </a:fld>
            <a:endParaRPr lang="en-AU"/>
          </a:p>
        </p:txBody>
      </p:sp>
    </p:spTree>
    <p:extLst>
      <p:ext uri="{BB962C8B-B14F-4D97-AF65-F5344CB8AC3E}">
        <p14:creationId xmlns:p14="http://schemas.microsoft.com/office/powerpoint/2010/main" val="586825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FBF5CA-FDB5-4BE9-BFAB-42206E2CDCD5}" type="slidenum">
              <a:rPr lang="en-AU" smtClean="0"/>
              <a:t>15</a:t>
            </a:fld>
            <a:endParaRPr lang="en-AU"/>
          </a:p>
        </p:txBody>
      </p:sp>
    </p:spTree>
    <p:extLst>
      <p:ext uri="{BB962C8B-B14F-4D97-AF65-F5344CB8AC3E}">
        <p14:creationId xmlns:p14="http://schemas.microsoft.com/office/powerpoint/2010/main" val="167985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FBF5CA-FDB5-4BE9-BFAB-42206E2CDCD5}" type="slidenum">
              <a:rPr lang="en-AU" smtClean="0"/>
              <a:t>16</a:t>
            </a:fld>
            <a:endParaRPr lang="en-AU"/>
          </a:p>
        </p:txBody>
      </p:sp>
    </p:spTree>
    <p:extLst>
      <p:ext uri="{BB962C8B-B14F-4D97-AF65-F5344CB8AC3E}">
        <p14:creationId xmlns:p14="http://schemas.microsoft.com/office/powerpoint/2010/main" val="136574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FBF5CA-FDB5-4BE9-BFAB-42206E2CDCD5}" type="slidenum">
              <a:rPr lang="en-AU" smtClean="0"/>
              <a:t>17</a:t>
            </a:fld>
            <a:endParaRPr lang="en-AU"/>
          </a:p>
        </p:txBody>
      </p:sp>
    </p:spTree>
    <p:extLst>
      <p:ext uri="{BB962C8B-B14F-4D97-AF65-F5344CB8AC3E}">
        <p14:creationId xmlns:p14="http://schemas.microsoft.com/office/powerpoint/2010/main" val="1144056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8A576-EE32-48D2-85F5-6C2691DC7F43}" type="slidenum">
              <a:rPr lang="en-AU"/>
              <a:pPr/>
              <a:t>18</a:t>
            </a:fld>
            <a:endParaRPr lang="en-AU"/>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182562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FBF5CA-FDB5-4BE9-BFAB-42206E2CDCD5}" type="slidenum">
              <a:rPr lang="en-AU" smtClean="0"/>
              <a:t>19</a:t>
            </a:fld>
            <a:endParaRPr lang="en-AU"/>
          </a:p>
        </p:txBody>
      </p:sp>
    </p:spTree>
    <p:extLst>
      <p:ext uri="{BB962C8B-B14F-4D97-AF65-F5344CB8AC3E}">
        <p14:creationId xmlns:p14="http://schemas.microsoft.com/office/powerpoint/2010/main" val="287580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FBF5CA-FDB5-4BE9-BFAB-42206E2CDCD5}" type="slidenum">
              <a:rPr lang="en-AU" smtClean="0"/>
              <a:t>2</a:t>
            </a:fld>
            <a:endParaRPr lang="en-AU"/>
          </a:p>
        </p:txBody>
      </p:sp>
    </p:spTree>
    <p:extLst>
      <p:ext uri="{BB962C8B-B14F-4D97-AF65-F5344CB8AC3E}">
        <p14:creationId xmlns:p14="http://schemas.microsoft.com/office/powerpoint/2010/main" val="3701407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FBF5CA-FDB5-4BE9-BFAB-42206E2CDCD5}" type="slidenum">
              <a:rPr lang="en-AU" smtClean="0"/>
              <a:t>20</a:t>
            </a:fld>
            <a:endParaRPr lang="en-AU"/>
          </a:p>
        </p:txBody>
      </p:sp>
    </p:spTree>
    <p:extLst>
      <p:ext uri="{BB962C8B-B14F-4D97-AF65-F5344CB8AC3E}">
        <p14:creationId xmlns:p14="http://schemas.microsoft.com/office/powerpoint/2010/main" val="3196591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FBF5CA-FDB5-4BE9-BFAB-42206E2CDCD5}" type="slidenum">
              <a:rPr lang="en-AU" smtClean="0"/>
              <a:t>21</a:t>
            </a:fld>
            <a:endParaRPr lang="en-AU"/>
          </a:p>
        </p:txBody>
      </p:sp>
    </p:spTree>
    <p:extLst>
      <p:ext uri="{BB962C8B-B14F-4D97-AF65-F5344CB8AC3E}">
        <p14:creationId xmlns:p14="http://schemas.microsoft.com/office/powerpoint/2010/main" val="948716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FBF5CA-FDB5-4BE9-BFAB-42206E2CDCD5}" type="slidenum">
              <a:rPr lang="en-AU" smtClean="0"/>
              <a:t>22</a:t>
            </a:fld>
            <a:endParaRPr lang="en-AU"/>
          </a:p>
        </p:txBody>
      </p:sp>
    </p:spTree>
    <p:extLst>
      <p:ext uri="{BB962C8B-B14F-4D97-AF65-F5344CB8AC3E}">
        <p14:creationId xmlns:p14="http://schemas.microsoft.com/office/powerpoint/2010/main" val="17625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FBF5CA-FDB5-4BE9-BFAB-42206E2CDCD5}" type="slidenum">
              <a:rPr lang="en-AU" smtClean="0"/>
              <a:t>3</a:t>
            </a:fld>
            <a:endParaRPr lang="en-AU"/>
          </a:p>
        </p:txBody>
      </p:sp>
    </p:spTree>
    <p:extLst>
      <p:ext uri="{BB962C8B-B14F-4D97-AF65-F5344CB8AC3E}">
        <p14:creationId xmlns:p14="http://schemas.microsoft.com/office/powerpoint/2010/main" val="290323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FBF5CA-FDB5-4BE9-BFAB-42206E2CDCD5}" type="slidenum">
              <a:rPr lang="en-AU" smtClean="0"/>
              <a:t>4</a:t>
            </a:fld>
            <a:endParaRPr lang="en-AU"/>
          </a:p>
        </p:txBody>
      </p:sp>
    </p:spTree>
    <p:extLst>
      <p:ext uri="{BB962C8B-B14F-4D97-AF65-F5344CB8AC3E}">
        <p14:creationId xmlns:p14="http://schemas.microsoft.com/office/powerpoint/2010/main" val="3270141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FBF5CA-FDB5-4BE9-BFAB-42206E2CDCD5}" type="slidenum">
              <a:rPr lang="en-AU" smtClean="0"/>
              <a:t>5</a:t>
            </a:fld>
            <a:endParaRPr lang="en-AU"/>
          </a:p>
        </p:txBody>
      </p:sp>
    </p:spTree>
    <p:extLst>
      <p:ext uri="{BB962C8B-B14F-4D97-AF65-F5344CB8AC3E}">
        <p14:creationId xmlns:p14="http://schemas.microsoft.com/office/powerpoint/2010/main" val="3094205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FBF5CA-FDB5-4BE9-BFAB-42206E2CDCD5}" type="slidenum">
              <a:rPr lang="en-AU" smtClean="0"/>
              <a:t>6</a:t>
            </a:fld>
            <a:endParaRPr lang="en-AU"/>
          </a:p>
        </p:txBody>
      </p:sp>
    </p:spTree>
    <p:extLst>
      <p:ext uri="{BB962C8B-B14F-4D97-AF65-F5344CB8AC3E}">
        <p14:creationId xmlns:p14="http://schemas.microsoft.com/office/powerpoint/2010/main" val="5175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FBF5CA-FDB5-4BE9-BFAB-42206E2CDCD5}" type="slidenum">
              <a:rPr lang="en-AU" smtClean="0"/>
              <a:t>7</a:t>
            </a:fld>
            <a:endParaRPr lang="en-AU"/>
          </a:p>
        </p:txBody>
      </p:sp>
    </p:spTree>
    <p:extLst>
      <p:ext uri="{BB962C8B-B14F-4D97-AF65-F5344CB8AC3E}">
        <p14:creationId xmlns:p14="http://schemas.microsoft.com/office/powerpoint/2010/main" val="427032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FBF5CA-FDB5-4BE9-BFAB-42206E2CDCD5}" type="slidenum">
              <a:rPr lang="en-AU" smtClean="0"/>
              <a:t>8</a:t>
            </a:fld>
            <a:endParaRPr lang="en-AU"/>
          </a:p>
        </p:txBody>
      </p:sp>
    </p:spTree>
    <p:extLst>
      <p:ext uri="{BB962C8B-B14F-4D97-AF65-F5344CB8AC3E}">
        <p14:creationId xmlns:p14="http://schemas.microsoft.com/office/powerpoint/2010/main" val="359850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FBF5CA-FDB5-4BE9-BFAB-42206E2CDCD5}" type="slidenum">
              <a:rPr lang="en-AU" smtClean="0"/>
              <a:t>9</a:t>
            </a:fld>
            <a:endParaRPr lang="en-AU"/>
          </a:p>
        </p:txBody>
      </p:sp>
    </p:spTree>
    <p:extLst>
      <p:ext uri="{BB962C8B-B14F-4D97-AF65-F5344CB8AC3E}">
        <p14:creationId xmlns:p14="http://schemas.microsoft.com/office/powerpoint/2010/main" val="63303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3" name="Picture 2" descr="A picture containing building, ceiling, bridge, indoor&#10;&#10;Description generated with very high confidence">
            <a:extLst>
              <a:ext uri="{FF2B5EF4-FFF2-40B4-BE49-F238E27FC236}">
                <a16:creationId xmlns:a16="http://schemas.microsoft.com/office/drawing/2014/main" id="{48446256-3F0B-4743-A024-F0B7E14BE2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454"/>
          <a:stretch/>
        </p:blipFill>
        <p:spPr>
          <a:xfrm>
            <a:off x="0" y="0"/>
            <a:ext cx="12192000" cy="6991715"/>
          </a:xfrm>
          <a:prstGeom prst="rect">
            <a:avLst/>
          </a:prstGeom>
        </p:spPr>
      </p:pic>
      <p:sp>
        <p:nvSpPr>
          <p:cNvPr id="6" name="Rectangle 5">
            <a:extLst>
              <a:ext uri="{FF2B5EF4-FFF2-40B4-BE49-F238E27FC236}">
                <a16:creationId xmlns:a16="http://schemas.microsoft.com/office/drawing/2014/main" id="{1D5F2778-2775-4D6C-AE1F-EBE64F815D5B}"/>
              </a:ext>
            </a:extLst>
          </p:cNvPr>
          <p:cNvSpPr/>
          <p:nvPr userDrawn="1"/>
        </p:nvSpPr>
        <p:spPr>
          <a:xfrm>
            <a:off x="1489062" y="1147500"/>
            <a:ext cx="9180000" cy="4492977"/>
          </a:xfrm>
          <a:prstGeom prst="rect">
            <a:avLst/>
          </a:prstGeom>
          <a:solidFill>
            <a:srgbClr val="EE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cap="all" baseline="0"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900CC050-06E1-455A-B1C1-D9DC2B48B5C8}"/>
              </a:ext>
            </a:extLst>
          </p:cNvPr>
          <p:cNvSpPr>
            <a:spLocks noGrp="1"/>
          </p:cNvSpPr>
          <p:nvPr>
            <p:ph type="body" sz="quarter" idx="10" hasCustomPrompt="1"/>
          </p:nvPr>
        </p:nvSpPr>
        <p:spPr>
          <a:xfrm>
            <a:off x="1513182" y="3234024"/>
            <a:ext cx="9093207" cy="876300"/>
          </a:xfrm>
        </p:spPr>
        <p:txBody>
          <a:bodyPr/>
          <a:lstStyle>
            <a:lvl1pPr marL="0" indent="0" algn="ctr">
              <a:buNone/>
              <a:defRPr lang="en-US" sz="3600" kern="1200" spc="100" dirty="0" smtClean="0">
                <a:solidFill>
                  <a:schemeClr val="bg1"/>
                </a:solidFill>
                <a:latin typeface="Arial Black" panose="020B0A04020102020204" pitchFamily="34" charset="0"/>
                <a:ea typeface="+mn-ea"/>
                <a:cs typeface="+mn-cs"/>
              </a:defRPr>
            </a:lvl1pPr>
          </a:lstStyle>
          <a:p>
            <a:pPr lvl="0"/>
            <a:r>
              <a:rPr lang="en-US" dirty="0"/>
              <a:t>EDIT MASTER TEXT STYLES</a:t>
            </a:r>
          </a:p>
        </p:txBody>
      </p:sp>
      <p:sp>
        <p:nvSpPr>
          <p:cNvPr id="9" name="TextBox 8">
            <a:extLst>
              <a:ext uri="{FF2B5EF4-FFF2-40B4-BE49-F238E27FC236}">
                <a16:creationId xmlns:a16="http://schemas.microsoft.com/office/drawing/2014/main" id="{F318816D-211F-46FC-BAC3-E2556A251AD2}"/>
              </a:ext>
            </a:extLst>
          </p:cNvPr>
          <p:cNvSpPr txBox="1"/>
          <p:nvPr userDrawn="1"/>
        </p:nvSpPr>
        <p:spPr>
          <a:xfrm>
            <a:off x="1750398" y="3562716"/>
            <a:ext cx="8681156" cy="646331"/>
          </a:xfrm>
          <a:prstGeom prst="rect">
            <a:avLst/>
          </a:prstGeom>
          <a:noFill/>
        </p:spPr>
        <p:txBody>
          <a:bodyPr wrap="square" rtlCol="0">
            <a:spAutoFit/>
          </a:bodyPr>
          <a:lstStyle/>
          <a:p>
            <a:pPr algn="ctr"/>
            <a:r>
              <a:rPr lang="en-AU" sz="3600" dirty="0">
                <a:solidFill>
                  <a:schemeClr val="bg1"/>
                </a:solidFill>
                <a:latin typeface="Arial Black" panose="020B0A04020102020204" pitchFamily="34" charset="0"/>
              </a:rPr>
              <a:t>____</a:t>
            </a:r>
            <a:endParaRPr lang="en-AU" sz="3600" dirty="0">
              <a:solidFill>
                <a:schemeClr val="bg1"/>
              </a:solidFill>
            </a:endParaRPr>
          </a:p>
        </p:txBody>
      </p:sp>
      <p:sp>
        <p:nvSpPr>
          <p:cNvPr id="10" name="Text Placeholder 7">
            <a:extLst>
              <a:ext uri="{FF2B5EF4-FFF2-40B4-BE49-F238E27FC236}">
                <a16:creationId xmlns:a16="http://schemas.microsoft.com/office/drawing/2014/main" id="{7F9A79BA-352A-41F2-B504-4F17E9BABA10}"/>
              </a:ext>
            </a:extLst>
          </p:cNvPr>
          <p:cNvSpPr>
            <a:spLocks noGrp="1"/>
          </p:cNvSpPr>
          <p:nvPr>
            <p:ph type="body" sz="quarter" idx="11" hasCustomPrompt="1"/>
          </p:nvPr>
        </p:nvSpPr>
        <p:spPr>
          <a:xfrm>
            <a:off x="1525402" y="4473555"/>
            <a:ext cx="9093207" cy="719334"/>
          </a:xfrm>
        </p:spPr>
        <p:txBody>
          <a:bodyPr>
            <a:normAutofit/>
          </a:bodyPr>
          <a:lstStyle>
            <a:lvl1pPr marL="0" indent="0" algn="ctr">
              <a:buNone/>
              <a:defRPr lang="en-US" sz="1800" kern="1200" cap="all" spc="100" baseline="0" dirty="0" smtClean="0">
                <a:solidFill>
                  <a:schemeClr val="bg1"/>
                </a:solidFill>
                <a:latin typeface="Arial Black" panose="020B0A04020102020204" pitchFamily="34" charset="0"/>
                <a:ea typeface="+mn-ea"/>
                <a:cs typeface="Arial" panose="020B0604020202020204" pitchFamily="34" charset="0"/>
              </a:defRPr>
            </a:lvl1pPr>
          </a:lstStyle>
          <a:p>
            <a:pPr lvl="0"/>
            <a:r>
              <a:rPr lang="en-US" dirty="0"/>
              <a:t>EDIT MASTER TEXT STYLES</a:t>
            </a:r>
          </a:p>
        </p:txBody>
      </p:sp>
      <p:pic>
        <p:nvPicPr>
          <p:cNvPr id="11" name="Picture 10">
            <a:extLst>
              <a:ext uri="{FF2B5EF4-FFF2-40B4-BE49-F238E27FC236}">
                <a16:creationId xmlns:a16="http://schemas.microsoft.com/office/drawing/2014/main" id="{3A88BA76-8204-4031-BD64-58C65F4C9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2868" y="1894538"/>
            <a:ext cx="1833837" cy="646331"/>
          </a:xfrm>
          <a:prstGeom prst="rect">
            <a:avLst/>
          </a:prstGeom>
        </p:spPr>
      </p:pic>
    </p:spTree>
    <p:extLst>
      <p:ext uri="{BB962C8B-B14F-4D97-AF65-F5344CB8AC3E}">
        <p14:creationId xmlns:p14="http://schemas.microsoft.com/office/powerpoint/2010/main" val="320046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2443D8-BD12-4813-BCB7-97EC620DE73D}"/>
              </a:ext>
            </a:extLst>
          </p:cNvPr>
          <p:cNvSpPr/>
          <p:nvPr userDrawn="1"/>
        </p:nvSpPr>
        <p:spPr>
          <a:xfrm>
            <a:off x="479778" y="603956"/>
            <a:ext cx="880533" cy="677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958068AB-7388-47F7-9DBC-81C957C3A9B2}"/>
              </a:ext>
            </a:extLst>
          </p:cNvPr>
          <p:cNvSpPr/>
          <p:nvPr userDrawn="1"/>
        </p:nvSpPr>
        <p:spPr>
          <a:xfrm>
            <a:off x="632178" y="756356"/>
            <a:ext cx="880533" cy="677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8E6EE77-BECA-4250-BCFA-3B3E20995C29}"/>
              </a:ext>
            </a:extLst>
          </p:cNvPr>
          <p:cNvSpPr/>
          <p:nvPr userDrawn="1"/>
        </p:nvSpPr>
        <p:spPr>
          <a:xfrm>
            <a:off x="10600267" y="6141156"/>
            <a:ext cx="1281289" cy="677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8656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and 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C52D-CAF3-44E4-A19B-B4FA063C0BCD}"/>
              </a:ext>
            </a:extLst>
          </p:cNvPr>
          <p:cNvSpPr>
            <a:spLocks noGrp="1"/>
          </p:cNvSpPr>
          <p:nvPr>
            <p:ph type="title" hasCustomPrompt="1"/>
          </p:nvPr>
        </p:nvSpPr>
        <p:spPr>
          <a:xfrm>
            <a:off x="448733" y="218370"/>
            <a:ext cx="7509934" cy="746830"/>
          </a:xfrm>
        </p:spPr>
        <p:txBody>
          <a:bodyPr/>
          <a:lstStyle>
            <a:lvl1pPr>
              <a:defRPr cap="all" baseline="0"/>
            </a:lvl1pPr>
          </a:lstStyle>
          <a:p>
            <a:r>
              <a:rPr lang="en-US" dirty="0"/>
              <a:t>CLICK TO EDIT MASTER TITLE STYLE</a:t>
            </a:r>
            <a:endParaRPr lang="en-AU" dirty="0"/>
          </a:p>
        </p:txBody>
      </p:sp>
      <p:sp>
        <p:nvSpPr>
          <p:cNvPr id="3" name="Slide Number Placeholder 2">
            <a:extLst>
              <a:ext uri="{FF2B5EF4-FFF2-40B4-BE49-F238E27FC236}">
                <a16:creationId xmlns:a16="http://schemas.microsoft.com/office/drawing/2014/main" id="{235A5280-1870-491F-B4DA-24205BF83F91}"/>
              </a:ext>
            </a:extLst>
          </p:cNvPr>
          <p:cNvSpPr>
            <a:spLocks noGrp="1"/>
          </p:cNvSpPr>
          <p:nvPr>
            <p:ph type="sldNum" sz="quarter" idx="10"/>
          </p:nvPr>
        </p:nvSpPr>
        <p:spPr>
          <a:xfrm>
            <a:off x="11150600" y="6310848"/>
            <a:ext cx="968022" cy="365125"/>
          </a:xfrm>
          <a:prstGeom prst="rect">
            <a:avLst/>
          </a:prstGeom>
        </p:spPr>
        <p:txBody>
          <a:bodyPr/>
          <a:lstStyle/>
          <a:p>
            <a:fld id="{E368F79D-9956-4052-AAF7-FC4E4A78BC9A}" type="slidenum">
              <a:rPr lang="en-AU" smtClean="0"/>
              <a:pPr/>
              <a:t>‹#›</a:t>
            </a:fld>
            <a:endParaRPr lang="en-AU"/>
          </a:p>
        </p:txBody>
      </p:sp>
      <p:pic>
        <p:nvPicPr>
          <p:cNvPr id="6" name="Picture 5" descr="A picture containing ground, outdoor, floor, building&#10;&#10;Description generated with very high confidence">
            <a:extLst>
              <a:ext uri="{FF2B5EF4-FFF2-40B4-BE49-F238E27FC236}">
                <a16:creationId xmlns:a16="http://schemas.microsoft.com/office/drawing/2014/main" id="{4C61D603-F60E-4A12-9591-FD69FC5B3B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1797"/>
          <a:stretch/>
        </p:blipFill>
        <p:spPr>
          <a:xfrm>
            <a:off x="8263467" y="0"/>
            <a:ext cx="3928532" cy="6858000"/>
          </a:xfrm>
          <a:prstGeom prst="rect">
            <a:avLst/>
          </a:prstGeom>
        </p:spPr>
      </p:pic>
      <p:sp>
        <p:nvSpPr>
          <p:cNvPr id="7" name="Text Placeholder 7">
            <a:extLst>
              <a:ext uri="{FF2B5EF4-FFF2-40B4-BE49-F238E27FC236}">
                <a16:creationId xmlns:a16="http://schemas.microsoft.com/office/drawing/2014/main" id="{48E68531-E435-4323-82D2-CFF062FA7D55}"/>
              </a:ext>
            </a:extLst>
          </p:cNvPr>
          <p:cNvSpPr>
            <a:spLocks noGrp="1"/>
          </p:cNvSpPr>
          <p:nvPr>
            <p:ph type="body" sz="quarter" idx="11"/>
          </p:nvPr>
        </p:nvSpPr>
        <p:spPr>
          <a:xfrm>
            <a:off x="448733" y="1216990"/>
            <a:ext cx="7509934" cy="4351338"/>
          </a:xfrm>
        </p:spPr>
        <p:txBody>
          <a:bodyPr/>
          <a:lstStyle>
            <a:lvl1pPr marL="228600" indent="-228600" algn="l" defTabSz="914400" rtl="0" eaLnBrk="1" latinLnBrk="0" hangingPunct="1">
              <a:lnSpc>
                <a:spcPct val="90000"/>
              </a:lnSpc>
              <a:buFontTx/>
              <a:buBlip>
                <a:blip r:embed="rId3"/>
              </a:buBlip>
              <a:defRPr lang="en-US" sz="2000" kern="1200" dirty="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FontTx/>
              <a:buBlip>
                <a:blip r:embed="rId3"/>
              </a:buBlip>
              <a:defRPr lang="en-US" sz="2000" kern="1200" dirty="0">
                <a:solidFill>
                  <a:schemeClr val="tx1">
                    <a:lumMod val="85000"/>
                    <a:lumOff val="15000"/>
                  </a:schemeClr>
                </a:solidFill>
                <a:latin typeface="Arial" panose="020B0604020202020204" pitchFamily="34" charset="0"/>
                <a:ea typeface="+mn-ea"/>
                <a:cs typeface="Arial" panose="020B0604020202020204" pitchFamily="34" charset="0"/>
              </a:defRPr>
            </a:lvl2pPr>
          </a:lstStyle>
          <a:p>
            <a:pPr marL="228600" lvl="0" indent="-228600" algn="l" defTabSz="914400" rtl="0" eaLnBrk="1" latinLnBrk="0" hangingPunct="1">
              <a:lnSpc>
                <a:spcPct val="90000"/>
              </a:lnSpc>
              <a:spcBef>
                <a:spcPts val="1000"/>
              </a:spcBef>
              <a:buFontTx/>
              <a:buBlip>
                <a:blip r:embed="rId3"/>
              </a:buBlip>
            </a:pPr>
            <a:r>
              <a:rPr lang="en-US" dirty="0"/>
              <a:t>Edit Master text styles</a:t>
            </a:r>
          </a:p>
          <a:p>
            <a:pPr marL="685800" lvl="1" indent="-228600" algn="l" defTabSz="914400" rtl="0" eaLnBrk="1" latinLnBrk="0" hangingPunct="1">
              <a:lnSpc>
                <a:spcPct val="90000"/>
              </a:lnSpc>
              <a:spcBef>
                <a:spcPts val="500"/>
              </a:spcBef>
              <a:buFontTx/>
              <a:buBlip>
                <a:blip r:embed="rId3"/>
              </a:buBlip>
            </a:pPr>
            <a:r>
              <a:rPr lang="en-US" dirty="0"/>
              <a:t>Second level</a:t>
            </a:r>
          </a:p>
          <a:p>
            <a:pPr lvl="4"/>
            <a:endParaRPr lang="en-AU" dirty="0"/>
          </a:p>
        </p:txBody>
      </p:sp>
      <p:sp>
        <p:nvSpPr>
          <p:cNvPr id="8" name="Text Placeholder 7">
            <a:extLst>
              <a:ext uri="{FF2B5EF4-FFF2-40B4-BE49-F238E27FC236}">
                <a16:creationId xmlns:a16="http://schemas.microsoft.com/office/drawing/2014/main" id="{865FD7DB-56E5-4BE2-9D36-B3DC9A58E47E}"/>
              </a:ext>
            </a:extLst>
          </p:cNvPr>
          <p:cNvSpPr>
            <a:spLocks noGrp="1"/>
          </p:cNvSpPr>
          <p:nvPr>
            <p:ph type="body" sz="quarter" idx="12"/>
          </p:nvPr>
        </p:nvSpPr>
        <p:spPr>
          <a:xfrm>
            <a:off x="8455378" y="1216990"/>
            <a:ext cx="3563056" cy="4351338"/>
          </a:xfrm>
        </p:spPr>
        <p:txBody>
          <a:bodyPr/>
          <a:lstStyle>
            <a:lvl1pPr marL="0" indent="0">
              <a:buNone/>
              <a:defRPr>
                <a:solidFill>
                  <a:schemeClr val="bg1"/>
                </a:solidFill>
              </a:defRPr>
            </a:lvl1pPr>
          </a:lstStyle>
          <a:p>
            <a:pPr lvl="0"/>
            <a:endParaRPr lang="en-AU" dirty="0"/>
          </a:p>
        </p:txBody>
      </p:sp>
    </p:spTree>
    <p:extLst>
      <p:ext uri="{BB962C8B-B14F-4D97-AF65-F5344CB8AC3E}">
        <p14:creationId xmlns:p14="http://schemas.microsoft.com/office/powerpoint/2010/main" val="3868479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22FDDE-511C-480B-8D11-A23DCBBD54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7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4FC144A-93AC-4B39-8609-B5205E8EE8F4}"/>
              </a:ext>
            </a:extLst>
          </p:cNvPr>
          <p:cNvSpPr/>
          <p:nvPr userDrawn="1"/>
        </p:nvSpPr>
        <p:spPr>
          <a:xfrm>
            <a:off x="1506000" y="1182510"/>
            <a:ext cx="9180000" cy="4492977"/>
          </a:xfrm>
          <a:prstGeom prst="rect">
            <a:avLst/>
          </a:prstGeom>
          <a:solidFill>
            <a:srgbClr val="EE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10460A-81CE-42C7-9D1D-992FA82E96D3}"/>
              </a:ext>
            </a:extLst>
          </p:cNvPr>
          <p:cNvSpPr txBox="1"/>
          <p:nvPr userDrawn="1"/>
        </p:nvSpPr>
        <p:spPr>
          <a:xfrm>
            <a:off x="1535310" y="3042382"/>
            <a:ext cx="9150690" cy="646331"/>
          </a:xfrm>
          <a:prstGeom prst="rect">
            <a:avLst/>
          </a:prstGeom>
          <a:noFill/>
        </p:spPr>
        <p:txBody>
          <a:bodyPr wrap="square" rtlCol="0">
            <a:spAutoFit/>
          </a:bodyPr>
          <a:lstStyle/>
          <a:p>
            <a:pPr algn="ctr"/>
            <a:r>
              <a:rPr lang="en-AU" sz="3600" cap="all" spc="100" baseline="0" dirty="0">
                <a:solidFill>
                  <a:schemeClr val="bg1"/>
                </a:solidFill>
                <a:latin typeface="Arial Black" panose="020B0A04020102020204" pitchFamily="34" charset="0"/>
              </a:rPr>
              <a:t>QUESTIONS</a:t>
            </a:r>
            <a:endParaRPr lang="en-AU" sz="3600" cap="all" baseline="0" dirty="0">
              <a:solidFill>
                <a:schemeClr val="bg1"/>
              </a:solidFill>
            </a:endParaRPr>
          </a:p>
        </p:txBody>
      </p:sp>
    </p:spTree>
    <p:extLst>
      <p:ext uri="{BB962C8B-B14F-4D97-AF65-F5344CB8AC3E}">
        <p14:creationId xmlns:p14="http://schemas.microsoft.com/office/powerpoint/2010/main" val="388451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4" name="Picture 3" descr="A picture containing chair, wooden, sitting&#10;&#10;Description generated with high confidence">
            <a:extLst>
              <a:ext uri="{FF2B5EF4-FFF2-40B4-BE49-F238E27FC236}">
                <a16:creationId xmlns:a16="http://schemas.microsoft.com/office/drawing/2014/main" id="{732A6F6B-042E-4A87-A2CC-66575ECE5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44"/>
            <a:ext cx="12192000" cy="6851855"/>
          </a:xfrm>
          <a:prstGeom prst="rect">
            <a:avLst/>
          </a:prstGeom>
        </p:spPr>
      </p:pic>
      <p:sp>
        <p:nvSpPr>
          <p:cNvPr id="6" name="Rectangle 5">
            <a:extLst>
              <a:ext uri="{FF2B5EF4-FFF2-40B4-BE49-F238E27FC236}">
                <a16:creationId xmlns:a16="http://schemas.microsoft.com/office/drawing/2014/main" id="{1D5F2778-2775-4D6C-AE1F-EBE64F815D5B}"/>
              </a:ext>
            </a:extLst>
          </p:cNvPr>
          <p:cNvSpPr/>
          <p:nvPr userDrawn="1"/>
        </p:nvSpPr>
        <p:spPr>
          <a:xfrm>
            <a:off x="1489062" y="1147500"/>
            <a:ext cx="9180000" cy="4492977"/>
          </a:xfrm>
          <a:prstGeom prst="rect">
            <a:avLst/>
          </a:prstGeom>
          <a:solidFill>
            <a:srgbClr val="EE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900CC050-06E1-455A-B1C1-D9DC2B48B5C8}"/>
              </a:ext>
            </a:extLst>
          </p:cNvPr>
          <p:cNvSpPr>
            <a:spLocks noGrp="1"/>
          </p:cNvSpPr>
          <p:nvPr>
            <p:ph type="body" sz="quarter" idx="10" hasCustomPrompt="1"/>
          </p:nvPr>
        </p:nvSpPr>
        <p:spPr>
          <a:xfrm>
            <a:off x="1513182" y="3234024"/>
            <a:ext cx="9093207" cy="876300"/>
          </a:xfrm>
        </p:spPr>
        <p:txBody>
          <a:bodyPr/>
          <a:lstStyle>
            <a:lvl1pPr marL="0" indent="0" algn="ctr">
              <a:buNone/>
              <a:defRPr lang="en-US" sz="3600" kern="1200" spc="100" dirty="0" smtClean="0">
                <a:solidFill>
                  <a:schemeClr val="bg1"/>
                </a:solidFill>
                <a:latin typeface="Arial Black" panose="020B0A04020102020204" pitchFamily="34" charset="0"/>
                <a:ea typeface="+mn-ea"/>
                <a:cs typeface="+mn-cs"/>
              </a:defRPr>
            </a:lvl1pPr>
          </a:lstStyle>
          <a:p>
            <a:pPr lvl="0"/>
            <a:r>
              <a:rPr lang="en-US" dirty="0"/>
              <a:t>EDIT MASTER TEXT STYLES</a:t>
            </a:r>
          </a:p>
        </p:txBody>
      </p:sp>
      <p:sp>
        <p:nvSpPr>
          <p:cNvPr id="9" name="TextBox 8">
            <a:extLst>
              <a:ext uri="{FF2B5EF4-FFF2-40B4-BE49-F238E27FC236}">
                <a16:creationId xmlns:a16="http://schemas.microsoft.com/office/drawing/2014/main" id="{F318816D-211F-46FC-BAC3-E2556A251AD2}"/>
              </a:ext>
            </a:extLst>
          </p:cNvPr>
          <p:cNvSpPr txBox="1"/>
          <p:nvPr userDrawn="1"/>
        </p:nvSpPr>
        <p:spPr>
          <a:xfrm>
            <a:off x="1750398" y="3562716"/>
            <a:ext cx="8681156" cy="646331"/>
          </a:xfrm>
          <a:prstGeom prst="rect">
            <a:avLst/>
          </a:prstGeom>
          <a:noFill/>
        </p:spPr>
        <p:txBody>
          <a:bodyPr wrap="square" rtlCol="0">
            <a:spAutoFit/>
          </a:bodyPr>
          <a:lstStyle/>
          <a:p>
            <a:pPr algn="ctr"/>
            <a:r>
              <a:rPr lang="en-AU" sz="3600" dirty="0">
                <a:solidFill>
                  <a:schemeClr val="bg1"/>
                </a:solidFill>
                <a:latin typeface="Arial Black" panose="020B0A04020102020204" pitchFamily="34" charset="0"/>
              </a:rPr>
              <a:t>____</a:t>
            </a:r>
            <a:endParaRPr lang="en-AU" sz="3600" dirty="0">
              <a:solidFill>
                <a:schemeClr val="bg1"/>
              </a:solidFill>
            </a:endParaRPr>
          </a:p>
        </p:txBody>
      </p:sp>
      <p:sp>
        <p:nvSpPr>
          <p:cNvPr id="10" name="Text Placeholder 7">
            <a:extLst>
              <a:ext uri="{FF2B5EF4-FFF2-40B4-BE49-F238E27FC236}">
                <a16:creationId xmlns:a16="http://schemas.microsoft.com/office/drawing/2014/main" id="{7F9A79BA-352A-41F2-B504-4F17E9BABA10}"/>
              </a:ext>
            </a:extLst>
          </p:cNvPr>
          <p:cNvSpPr>
            <a:spLocks noGrp="1"/>
          </p:cNvSpPr>
          <p:nvPr>
            <p:ph type="body" sz="quarter" idx="11" hasCustomPrompt="1"/>
          </p:nvPr>
        </p:nvSpPr>
        <p:spPr>
          <a:xfrm>
            <a:off x="1525402" y="4473555"/>
            <a:ext cx="9093207" cy="719334"/>
          </a:xfrm>
        </p:spPr>
        <p:txBody>
          <a:bodyPr>
            <a:normAutofit/>
          </a:bodyPr>
          <a:lstStyle>
            <a:lvl1pPr marL="0" indent="0" algn="ctr">
              <a:buNone/>
              <a:defRPr lang="en-US" sz="1800" kern="1200" spc="100" dirty="0" smtClean="0">
                <a:solidFill>
                  <a:schemeClr val="bg1"/>
                </a:solidFill>
                <a:latin typeface="Arial Black" panose="020B0A04020102020204" pitchFamily="34" charset="0"/>
                <a:ea typeface="+mn-ea"/>
                <a:cs typeface="Arial" panose="020B0604020202020204" pitchFamily="34" charset="0"/>
              </a:defRPr>
            </a:lvl1pPr>
          </a:lstStyle>
          <a:p>
            <a:pPr lvl="0"/>
            <a:r>
              <a:rPr lang="en-US" dirty="0"/>
              <a:t>EDIT MASTER TEXT STYLES</a:t>
            </a:r>
          </a:p>
        </p:txBody>
      </p:sp>
      <p:pic>
        <p:nvPicPr>
          <p:cNvPr id="11" name="Picture 10">
            <a:extLst>
              <a:ext uri="{FF2B5EF4-FFF2-40B4-BE49-F238E27FC236}">
                <a16:creationId xmlns:a16="http://schemas.microsoft.com/office/drawing/2014/main" id="{3A88BA76-8204-4031-BD64-58C65F4C9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2868" y="1894538"/>
            <a:ext cx="1833837" cy="646331"/>
          </a:xfrm>
          <a:prstGeom prst="rect">
            <a:avLst/>
          </a:prstGeom>
        </p:spPr>
      </p:pic>
    </p:spTree>
    <p:extLst>
      <p:ext uri="{BB962C8B-B14F-4D97-AF65-F5344CB8AC3E}">
        <p14:creationId xmlns:p14="http://schemas.microsoft.com/office/powerpoint/2010/main" val="406640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pic>
        <p:nvPicPr>
          <p:cNvPr id="5" name="Picture 4" descr="A close up of a wooden floor&#10;&#10;Description generated with high confidence">
            <a:extLst>
              <a:ext uri="{FF2B5EF4-FFF2-40B4-BE49-F238E27FC236}">
                <a16:creationId xmlns:a16="http://schemas.microsoft.com/office/drawing/2014/main" id="{33F3B161-1960-4562-B859-4076B3214F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 y="0"/>
            <a:ext cx="12195609" cy="6872324"/>
          </a:xfrm>
          <a:prstGeom prst="rect">
            <a:avLst/>
          </a:prstGeom>
        </p:spPr>
      </p:pic>
      <p:sp>
        <p:nvSpPr>
          <p:cNvPr id="6" name="Rectangle 5">
            <a:extLst>
              <a:ext uri="{FF2B5EF4-FFF2-40B4-BE49-F238E27FC236}">
                <a16:creationId xmlns:a16="http://schemas.microsoft.com/office/drawing/2014/main" id="{1D5F2778-2775-4D6C-AE1F-EBE64F815D5B}"/>
              </a:ext>
            </a:extLst>
          </p:cNvPr>
          <p:cNvSpPr/>
          <p:nvPr userDrawn="1"/>
        </p:nvSpPr>
        <p:spPr>
          <a:xfrm>
            <a:off x="1501282" y="1155088"/>
            <a:ext cx="7200000" cy="4492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900CC050-06E1-455A-B1C1-D9DC2B48B5C8}"/>
              </a:ext>
            </a:extLst>
          </p:cNvPr>
          <p:cNvSpPr>
            <a:spLocks noGrp="1"/>
          </p:cNvSpPr>
          <p:nvPr>
            <p:ph type="body" sz="quarter" idx="10" hasCustomPrompt="1"/>
          </p:nvPr>
        </p:nvSpPr>
        <p:spPr>
          <a:xfrm>
            <a:off x="2155100" y="2672484"/>
            <a:ext cx="7922271" cy="646331"/>
          </a:xfrm>
        </p:spPr>
        <p:txBody>
          <a:bodyPr>
            <a:normAutofit/>
          </a:bodyPr>
          <a:lstStyle>
            <a:lvl1pPr marL="0" indent="0" algn="ctr">
              <a:buNone/>
              <a:defRPr lang="en-US" sz="2800" kern="1200" cap="all" spc="100" baseline="0" dirty="0" smtClean="0">
                <a:solidFill>
                  <a:srgbClr val="EE3224"/>
                </a:solidFill>
                <a:latin typeface="Arial Black" panose="020B0A04020102020204" pitchFamily="34" charset="0"/>
                <a:ea typeface="+mn-ea"/>
                <a:cs typeface="+mn-cs"/>
              </a:defRPr>
            </a:lvl1pPr>
          </a:lstStyle>
          <a:p>
            <a:pPr lvl="0"/>
            <a:r>
              <a:rPr lang="en-US" dirty="0"/>
              <a:t>SECTION BREAK</a:t>
            </a:r>
          </a:p>
        </p:txBody>
      </p:sp>
      <p:sp>
        <p:nvSpPr>
          <p:cNvPr id="9" name="TextBox 8">
            <a:extLst>
              <a:ext uri="{FF2B5EF4-FFF2-40B4-BE49-F238E27FC236}">
                <a16:creationId xmlns:a16="http://schemas.microsoft.com/office/drawing/2014/main" id="{F318816D-211F-46FC-BAC3-E2556A251AD2}"/>
              </a:ext>
            </a:extLst>
          </p:cNvPr>
          <p:cNvSpPr txBox="1"/>
          <p:nvPr userDrawn="1"/>
        </p:nvSpPr>
        <p:spPr>
          <a:xfrm>
            <a:off x="2155100" y="3001176"/>
            <a:ext cx="7895712" cy="646331"/>
          </a:xfrm>
          <a:prstGeom prst="rect">
            <a:avLst/>
          </a:prstGeom>
          <a:noFill/>
        </p:spPr>
        <p:txBody>
          <a:bodyPr wrap="square" rtlCol="0">
            <a:spAutoFit/>
          </a:bodyPr>
          <a:lstStyle/>
          <a:p>
            <a:pPr algn="ctr"/>
            <a:r>
              <a:rPr lang="en-AU" sz="3600" dirty="0">
                <a:solidFill>
                  <a:srgbClr val="EE3224"/>
                </a:solidFill>
                <a:latin typeface="Arial Black" panose="020B0A04020102020204" pitchFamily="34" charset="0"/>
              </a:rPr>
              <a:t>____</a:t>
            </a:r>
            <a:endParaRPr lang="en-AU" sz="3600" dirty="0">
              <a:solidFill>
                <a:srgbClr val="EE3224"/>
              </a:solidFill>
            </a:endParaRPr>
          </a:p>
        </p:txBody>
      </p:sp>
      <p:sp>
        <p:nvSpPr>
          <p:cNvPr id="10" name="Text Placeholder 7">
            <a:extLst>
              <a:ext uri="{FF2B5EF4-FFF2-40B4-BE49-F238E27FC236}">
                <a16:creationId xmlns:a16="http://schemas.microsoft.com/office/drawing/2014/main" id="{7F9A79BA-352A-41F2-B504-4F17E9BABA10}"/>
              </a:ext>
            </a:extLst>
          </p:cNvPr>
          <p:cNvSpPr>
            <a:spLocks noGrp="1"/>
          </p:cNvSpPr>
          <p:nvPr>
            <p:ph type="body" sz="quarter" idx="11" hasCustomPrompt="1"/>
          </p:nvPr>
        </p:nvSpPr>
        <p:spPr>
          <a:xfrm>
            <a:off x="2155100" y="3907231"/>
            <a:ext cx="7895712" cy="895364"/>
          </a:xfrm>
        </p:spPr>
        <p:txBody>
          <a:bodyPr>
            <a:normAutofit/>
          </a:bodyPr>
          <a:lstStyle>
            <a:lvl1pPr marL="0" indent="0" algn="ctr">
              <a:buNone/>
              <a:defRPr lang="en-US" sz="1800" kern="1200" spc="100" dirty="0" smtClean="0">
                <a:solidFill>
                  <a:srgbClr val="EE3224"/>
                </a:solidFill>
                <a:latin typeface="Arial Black" panose="020B0A04020102020204" pitchFamily="34" charset="0"/>
                <a:ea typeface="+mn-ea"/>
                <a:cs typeface="Arial" panose="020B0604020202020204" pitchFamily="34" charset="0"/>
              </a:defRPr>
            </a:lvl1pPr>
          </a:lstStyle>
          <a:p>
            <a:pPr lvl="0"/>
            <a:r>
              <a:rPr lang="en-US" dirty="0"/>
              <a:t>Additional text explaining the next section</a:t>
            </a:r>
          </a:p>
        </p:txBody>
      </p:sp>
      <p:sp>
        <p:nvSpPr>
          <p:cNvPr id="4" name="Rectangle 3">
            <a:extLst>
              <a:ext uri="{FF2B5EF4-FFF2-40B4-BE49-F238E27FC236}">
                <a16:creationId xmlns:a16="http://schemas.microsoft.com/office/drawing/2014/main" id="{56EF731C-23CF-4D5C-A206-BF504D9E7ABB}"/>
              </a:ext>
            </a:extLst>
          </p:cNvPr>
          <p:cNvSpPr/>
          <p:nvPr userDrawn="1"/>
        </p:nvSpPr>
        <p:spPr>
          <a:xfrm>
            <a:off x="2071628" y="1676350"/>
            <a:ext cx="8074038" cy="3744867"/>
          </a:xfrm>
          <a:prstGeom prst="rect">
            <a:avLst/>
          </a:prstGeom>
          <a:noFill/>
          <a:ln w="57150">
            <a:solidFill>
              <a:srgbClr val="EE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close up of a logo&#10;&#10;Description generated with high confidence">
            <a:extLst>
              <a:ext uri="{FF2B5EF4-FFF2-40B4-BE49-F238E27FC236}">
                <a16:creationId xmlns:a16="http://schemas.microsoft.com/office/drawing/2014/main" id="{E2DA61EF-A73A-401D-B47A-32F7E61FCD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35733" y="6347192"/>
            <a:ext cx="829734" cy="292438"/>
          </a:xfrm>
          <a:prstGeom prst="rect">
            <a:avLst/>
          </a:prstGeom>
        </p:spPr>
      </p:pic>
    </p:spTree>
    <p:extLst>
      <p:ext uri="{BB962C8B-B14F-4D97-AF65-F5344CB8AC3E}">
        <p14:creationId xmlns:p14="http://schemas.microsoft.com/office/powerpoint/2010/main" val="380665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5F2778-2775-4D6C-AE1F-EBE64F815D5B}"/>
              </a:ext>
            </a:extLst>
          </p:cNvPr>
          <p:cNvSpPr/>
          <p:nvPr userDrawn="1"/>
        </p:nvSpPr>
        <p:spPr>
          <a:xfrm>
            <a:off x="1501282" y="1155088"/>
            <a:ext cx="7200000" cy="4492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0B0EE82-C2F0-4A97-B39A-7C9C09A0DB2C}"/>
              </a:ext>
            </a:extLst>
          </p:cNvPr>
          <p:cNvSpPr/>
          <p:nvPr userDrawn="1"/>
        </p:nvSpPr>
        <p:spPr>
          <a:xfrm>
            <a:off x="0" y="0"/>
            <a:ext cx="12192000" cy="6858000"/>
          </a:xfrm>
          <a:prstGeom prst="rect">
            <a:avLst/>
          </a:prstGeom>
          <a:solidFill>
            <a:srgbClr val="EE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900CC050-06E1-455A-B1C1-D9DC2B48B5C8}"/>
              </a:ext>
            </a:extLst>
          </p:cNvPr>
          <p:cNvSpPr>
            <a:spLocks noGrp="1"/>
          </p:cNvSpPr>
          <p:nvPr>
            <p:ph type="body" sz="quarter" idx="10" hasCustomPrompt="1"/>
          </p:nvPr>
        </p:nvSpPr>
        <p:spPr>
          <a:xfrm>
            <a:off x="2155100" y="2672484"/>
            <a:ext cx="7922271" cy="646331"/>
          </a:xfrm>
        </p:spPr>
        <p:txBody>
          <a:bodyPr>
            <a:normAutofit/>
          </a:bodyPr>
          <a:lstStyle>
            <a:lvl1pPr marL="0" indent="0" algn="ctr">
              <a:buNone/>
              <a:defRPr lang="en-US" sz="2800" kern="1200" cap="all" spc="100" baseline="0" dirty="0" smtClean="0">
                <a:solidFill>
                  <a:schemeClr val="bg1"/>
                </a:solidFill>
                <a:latin typeface="Arial Black" panose="020B0A04020102020204" pitchFamily="34" charset="0"/>
                <a:ea typeface="+mn-ea"/>
                <a:cs typeface="+mn-cs"/>
              </a:defRPr>
            </a:lvl1pPr>
          </a:lstStyle>
          <a:p>
            <a:pPr lvl="0"/>
            <a:r>
              <a:rPr lang="en-US" dirty="0"/>
              <a:t>SECTION BREAK</a:t>
            </a:r>
          </a:p>
        </p:txBody>
      </p:sp>
      <p:sp>
        <p:nvSpPr>
          <p:cNvPr id="9" name="TextBox 8">
            <a:extLst>
              <a:ext uri="{FF2B5EF4-FFF2-40B4-BE49-F238E27FC236}">
                <a16:creationId xmlns:a16="http://schemas.microsoft.com/office/drawing/2014/main" id="{F318816D-211F-46FC-BAC3-E2556A251AD2}"/>
              </a:ext>
            </a:extLst>
          </p:cNvPr>
          <p:cNvSpPr txBox="1"/>
          <p:nvPr userDrawn="1"/>
        </p:nvSpPr>
        <p:spPr>
          <a:xfrm>
            <a:off x="2155100" y="3001176"/>
            <a:ext cx="7895712" cy="646331"/>
          </a:xfrm>
          <a:prstGeom prst="rect">
            <a:avLst/>
          </a:prstGeom>
          <a:noFill/>
        </p:spPr>
        <p:txBody>
          <a:bodyPr wrap="square" rtlCol="0">
            <a:spAutoFit/>
          </a:bodyPr>
          <a:lstStyle/>
          <a:p>
            <a:pPr algn="ctr"/>
            <a:r>
              <a:rPr lang="en-AU" sz="3600" dirty="0">
                <a:solidFill>
                  <a:schemeClr val="bg1"/>
                </a:solidFill>
                <a:latin typeface="Arial Black" panose="020B0A04020102020204" pitchFamily="34" charset="0"/>
              </a:rPr>
              <a:t>____</a:t>
            </a:r>
            <a:endParaRPr lang="en-AU" sz="3600" dirty="0">
              <a:solidFill>
                <a:schemeClr val="bg1"/>
              </a:solidFill>
            </a:endParaRPr>
          </a:p>
        </p:txBody>
      </p:sp>
      <p:sp>
        <p:nvSpPr>
          <p:cNvPr id="10" name="Text Placeholder 7">
            <a:extLst>
              <a:ext uri="{FF2B5EF4-FFF2-40B4-BE49-F238E27FC236}">
                <a16:creationId xmlns:a16="http://schemas.microsoft.com/office/drawing/2014/main" id="{7F9A79BA-352A-41F2-B504-4F17E9BABA10}"/>
              </a:ext>
            </a:extLst>
          </p:cNvPr>
          <p:cNvSpPr>
            <a:spLocks noGrp="1"/>
          </p:cNvSpPr>
          <p:nvPr>
            <p:ph type="body" sz="quarter" idx="11" hasCustomPrompt="1"/>
          </p:nvPr>
        </p:nvSpPr>
        <p:spPr>
          <a:xfrm>
            <a:off x="2155100" y="3907230"/>
            <a:ext cx="7895712" cy="794591"/>
          </a:xfrm>
        </p:spPr>
        <p:txBody>
          <a:bodyPr>
            <a:normAutofit/>
          </a:bodyPr>
          <a:lstStyle>
            <a:lvl1pPr marL="0" indent="0" algn="ctr">
              <a:buNone/>
              <a:defRPr lang="en-US" sz="1800" kern="1200" spc="100" dirty="0" smtClean="0">
                <a:solidFill>
                  <a:schemeClr val="bg1"/>
                </a:solidFill>
                <a:latin typeface="Arial Black" panose="020B0A04020102020204" pitchFamily="34" charset="0"/>
                <a:ea typeface="+mn-ea"/>
                <a:cs typeface="Arial" panose="020B0604020202020204" pitchFamily="34" charset="0"/>
              </a:defRPr>
            </a:lvl1pPr>
          </a:lstStyle>
          <a:p>
            <a:pPr lvl="0"/>
            <a:r>
              <a:rPr lang="en-US" dirty="0"/>
              <a:t>Additional text explaining the next section</a:t>
            </a:r>
          </a:p>
        </p:txBody>
      </p:sp>
      <p:sp>
        <p:nvSpPr>
          <p:cNvPr id="4" name="Rectangle 3">
            <a:extLst>
              <a:ext uri="{FF2B5EF4-FFF2-40B4-BE49-F238E27FC236}">
                <a16:creationId xmlns:a16="http://schemas.microsoft.com/office/drawing/2014/main" id="{56EF731C-23CF-4D5C-A206-BF504D9E7ABB}"/>
              </a:ext>
            </a:extLst>
          </p:cNvPr>
          <p:cNvSpPr/>
          <p:nvPr userDrawn="1"/>
        </p:nvSpPr>
        <p:spPr>
          <a:xfrm>
            <a:off x="2071628" y="1676350"/>
            <a:ext cx="8074038" cy="3744867"/>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close up of a logo&#10;&#10;Description generated with high confidence">
            <a:extLst>
              <a:ext uri="{FF2B5EF4-FFF2-40B4-BE49-F238E27FC236}">
                <a16:creationId xmlns:a16="http://schemas.microsoft.com/office/drawing/2014/main" id="{E2DA61EF-A73A-401D-B47A-32F7E61FC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5733" y="6347192"/>
            <a:ext cx="829734" cy="292438"/>
          </a:xfrm>
          <a:prstGeom prst="rect">
            <a:avLst/>
          </a:prstGeom>
        </p:spPr>
      </p:pic>
      <p:pic>
        <p:nvPicPr>
          <p:cNvPr id="13" name="Picture 12">
            <a:extLst>
              <a:ext uri="{FF2B5EF4-FFF2-40B4-BE49-F238E27FC236}">
                <a16:creationId xmlns:a16="http://schemas.microsoft.com/office/drawing/2014/main" id="{C3B747F2-61B5-49A9-9FFE-6AD765F471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5152" y="6346535"/>
            <a:ext cx="831600" cy="293095"/>
          </a:xfrm>
          <a:prstGeom prst="rect">
            <a:avLst/>
          </a:prstGeom>
        </p:spPr>
      </p:pic>
    </p:spTree>
    <p:extLst>
      <p:ext uri="{BB962C8B-B14F-4D97-AF65-F5344CB8AC3E}">
        <p14:creationId xmlns:p14="http://schemas.microsoft.com/office/powerpoint/2010/main" val="389943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C5FCE628-0A08-4B41-ABFE-4002BE1392AF}"/>
              </a:ext>
            </a:extLst>
          </p:cNvPr>
          <p:cNvSpPr>
            <a:spLocks noGrp="1"/>
          </p:cNvSpPr>
          <p:nvPr>
            <p:ph type="title"/>
          </p:nvPr>
        </p:nvSpPr>
        <p:spPr>
          <a:xfrm>
            <a:off x="448733" y="218370"/>
            <a:ext cx="10515600" cy="746830"/>
          </a:xfrm>
          <a:prstGeom prst="rect">
            <a:avLst/>
          </a:prstGeom>
        </p:spPr>
        <p:txBody>
          <a:bodyPr vert="horz" lIns="91440" tIns="45720" rIns="91440" bIns="45720" rtlCol="0" anchor="ctr">
            <a:normAutofit/>
          </a:bodyPr>
          <a:lstStyle>
            <a:lvl1pPr>
              <a:defRPr cap="all" baseline="0"/>
            </a:lvl1pPr>
          </a:lstStyle>
          <a:p>
            <a:r>
              <a:rPr lang="en-US" dirty="0"/>
              <a:t>CLICK TO EDIT MASTER TITLE STYLE</a:t>
            </a:r>
            <a:endParaRPr lang="en-AU" dirty="0"/>
          </a:p>
        </p:txBody>
      </p:sp>
      <p:sp>
        <p:nvSpPr>
          <p:cNvPr id="8" name="Text Placeholder 7">
            <a:extLst>
              <a:ext uri="{FF2B5EF4-FFF2-40B4-BE49-F238E27FC236}">
                <a16:creationId xmlns:a16="http://schemas.microsoft.com/office/drawing/2014/main" id="{A1555ED3-636A-40A2-8414-5CDCD3FCC275}"/>
              </a:ext>
            </a:extLst>
          </p:cNvPr>
          <p:cNvSpPr>
            <a:spLocks noGrp="1"/>
          </p:cNvSpPr>
          <p:nvPr>
            <p:ph type="body" sz="quarter" idx="11"/>
          </p:nvPr>
        </p:nvSpPr>
        <p:spPr>
          <a:xfrm>
            <a:off x="448733" y="1216990"/>
            <a:ext cx="10515600" cy="4351338"/>
          </a:xfrm>
        </p:spPr>
        <p:txBody>
          <a:bodyPr>
            <a:normAutofit/>
          </a:bodyPr>
          <a:lstStyle>
            <a:lvl1pPr marL="228600" indent="-228600" algn="l" defTabSz="914400" rtl="0" eaLnBrk="1" latinLnBrk="0" hangingPunct="1">
              <a:lnSpc>
                <a:spcPct val="90000"/>
              </a:lnSpc>
              <a:buFontTx/>
              <a:buBlip>
                <a:blip r:embed="rId2"/>
              </a:buBlip>
              <a:defRPr lang="en-US" sz="2000" kern="1200" dirty="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Clr>
                <a:srgbClr val="EE3224"/>
              </a:buClr>
              <a:buFontTx/>
              <a:buBlip>
                <a:blip r:embed="rId2"/>
              </a:buBlip>
              <a:defRPr lang="en-US" sz="1800" kern="1200" dirty="0">
                <a:solidFill>
                  <a:schemeClr val="tx1">
                    <a:lumMod val="85000"/>
                    <a:lumOff val="15000"/>
                  </a:schemeClr>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45628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amp; Image spac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C5FCE628-0A08-4B41-ABFE-4002BE1392AF}"/>
              </a:ext>
            </a:extLst>
          </p:cNvPr>
          <p:cNvSpPr>
            <a:spLocks noGrp="1"/>
          </p:cNvSpPr>
          <p:nvPr>
            <p:ph type="title"/>
          </p:nvPr>
        </p:nvSpPr>
        <p:spPr>
          <a:xfrm>
            <a:off x="448733" y="218370"/>
            <a:ext cx="10515600" cy="746830"/>
          </a:xfrm>
          <a:prstGeom prst="rect">
            <a:avLst/>
          </a:prstGeom>
        </p:spPr>
        <p:txBody>
          <a:bodyPr vert="horz" lIns="91440" tIns="45720" rIns="91440" bIns="45720" rtlCol="0" anchor="ctr">
            <a:normAutofit/>
          </a:bodyPr>
          <a:lstStyle>
            <a:lvl1pPr>
              <a:defRPr cap="all" baseline="0"/>
            </a:lvl1pPr>
          </a:lstStyle>
          <a:p>
            <a:r>
              <a:rPr lang="en-US" dirty="0"/>
              <a:t>CLICK TO EDIT MASTER TITLE STYLE</a:t>
            </a:r>
            <a:endParaRPr lang="en-AU" dirty="0"/>
          </a:p>
        </p:txBody>
      </p:sp>
      <p:sp>
        <p:nvSpPr>
          <p:cNvPr id="6" name="Text Placeholder 7">
            <a:extLst>
              <a:ext uri="{FF2B5EF4-FFF2-40B4-BE49-F238E27FC236}">
                <a16:creationId xmlns:a16="http://schemas.microsoft.com/office/drawing/2014/main" id="{34A0FC92-01EF-4420-BB35-91EDBD6E623A}"/>
              </a:ext>
            </a:extLst>
          </p:cNvPr>
          <p:cNvSpPr>
            <a:spLocks noGrp="1"/>
          </p:cNvSpPr>
          <p:nvPr>
            <p:ph type="body" sz="quarter" idx="11"/>
          </p:nvPr>
        </p:nvSpPr>
        <p:spPr>
          <a:xfrm>
            <a:off x="448733" y="1216990"/>
            <a:ext cx="5647267" cy="4351338"/>
          </a:xfrm>
        </p:spPr>
        <p:txBody>
          <a:bodyPr>
            <a:normAutofit/>
          </a:bodyPr>
          <a:lstStyle>
            <a:lvl1pPr marL="228600" indent="-228600" algn="l" defTabSz="914400" rtl="0" eaLnBrk="1" latinLnBrk="0" hangingPunct="1">
              <a:lnSpc>
                <a:spcPct val="90000"/>
              </a:lnSpc>
              <a:buFontTx/>
              <a:buBlip>
                <a:blip r:embed="rId2"/>
              </a:buBlip>
              <a:defRPr lang="en-US" sz="2000" kern="1200" dirty="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Clr>
                <a:srgbClr val="EE3224"/>
              </a:buClr>
              <a:buFontTx/>
              <a:buBlip>
                <a:blip r:embed="rId2"/>
              </a:buBlip>
              <a:defRPr lang="en-US" sz="1800" kern="1200" dirty="0">
                <a:solidFill>
                  <a:schemeClr val="tx1">
                    <a:lumMod val="85000"/>
                    <a:lumOff val="15000"/>
                  </a:schemeClr>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86235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C5FCE628-0A08-4B41-ABFE-4002BE1392AF}"/>
              </a:ext>
            </a:extLst>
          </p:cNvPr>
          <p:cNvSpPr>
            <a:spLocks noGrp="1"/>
          </p:cNvSpPr>
          <p:nvPr>
            <p:ph type="title"/>
          </p:nvPr>
        </p:nvSpPr>
        <p:spPr>
          <a:xfrm>
            <a:off x="448733" y="218370"/>
            <a:ext cx="10515600" cy="746830"/>
          </a:xfrm>
          <a:prstGeom prst="rect">
            <a:avLst/>
          </a:prstGeom>
        </p:spPr>
        <p:txBody>
          <a:bodyPr vert="horz" lIns="91440" tIns="45720" rIns="91440" bIns="45720" rtlCol="0" anchor="ctr">
            <a:normAutofit/>
          </a:bodyPr>
          <a:lstStyle>
            <a:lvl1pPr>
              <a:defRPr cap="all" baseline="0"/>
            </a:lvl1pPr>
          </a:lstStyle>
          <a:p>
            <a:r>
              <a:rPr lang="en-US" dirty="0"/>
              <a:t>CLICK TO EDIT MASTER TITLE STYLE</a:t>
            </a:r>
            <a:endParaRPr lang="en-AU" dirty="0"/>
          </a:p>
        </p:txBody>
      </p:sp>
    </p:spTree>
    <p:extLst>
      <p:ext uri="{BB962C8B-B14F-4D97-AF65-F5344CB8AC3E}">
        <p14:creationId xmlns:p14="http://schemas.microsoft.com/office/powerpoint/2010/main" val="42610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9898-3506-4828-95FA-0379A2126B06}"/>
              </a:ext>
            </a:extLst>
          </p:cNvPr>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AU" sz="2000" kern="1200" cap="all" baseline="0" dirty="0">
                <a:solidFill>
                  <a:schemeClr val="tx1">
                    <a:lumMod val="85000"/>
                    <a:lumOff val="15000"/>
                  </a:schemeClr>
                </a:solidFill>
                <a:latin typeface="Arial Black" panose="020B0A04020102020204" pitchFamily="34" charset="0"/>
                <a:ea typeface="+mj-ea"/>
                <a:cs typeface="+mj-cs"/>
              </a:defRPr>
            </a:lvl1pPr>
          </a:lstStyle>
          <a:p>
            <a:r>
              <a:rPr lang="en-US" dirty="0"/>
              <a:t>CLICK TO EDIT MASTER TITLE STYLE</a:t>
            </a:r>
            <a:endParaRPr lang="en-AU" dirty="0"/>
          </a:p>
        </p:txBody>
      </p:sp>
      <p:sp>
        <p:nvSpPr>
          <p:cNvPr id="4" name="Chart Placeholder 3">
            <a:extLst>
              <a:ext uri="{FF2B5EF4-FFF2-40B4-BE49-F238E27FC236}">
                <a16:creationId xmlns:a16="http://schemas.microsoft.com/office/drawing/2014/main" id="{AA56E156-AAB6-466A-AD6A-2FD0E33231BE}"/>
              </a:ext>
            </a:extLst>
          </p:cNvPr>
          <p:cNvSpPr>
            <a:spLocks noGrp="1"/>
          </p:cNvSpPr>
          <p:nvPr>
            <p:ph type="chart" sz="quarter" idx="10"/>
          </p:nvPr>
        </p:nvSpPr>
        <p:spPr>
          <a:xfrm>
            <a:off x="508000" y="1441450"/>
            <a:ext cx="10456863" cy="3908425"/>
          </a:xfrm>
        </p:spPr>
        <p:txBody>
          <a:bodyPr/>
          <a:lstStyle>
            <a:lvl1pPr marL="0" indent="0">
              <a:buNone/>
              <a:defRPr/>
            </a:lvl1pPr>
          </a:lstStyle>
          <a:p>
            <a:endParaRPr lang="en-AU" dirty="0"/>
          </a:p>
        </p:txBody>
      </p:sp>
    </p:spTree>
    <p:extLst>
      <p:ext uri="{BB962C8B-B14F-4D97-AF65-F5344CB8AC3E}">
        <p14:creationId xmlns:p14="http://schemas.microsoft.com/office/powerpoint/2010/main" val="397081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Pryda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2443D8-BD12-4813-BCB7-97EC620DE73D}"/>
              </a:ext>
            </a:extLst>
          </p:cNvPr>
          <p:cNvSpPr/>
          <p:nvPr userDrawn="1"/>
        </p:nvSpPr>
        <p:spPr>
          <a:xfrm>
            <a:off x="479778" y="603956"/>
            <a:ext cx="880533" cy="677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958068AB-7388-47F7-9DBC-81C957C3A9B2}"/>
              </a:ext>
            </a:extLst>
          </p:cNvPr>
          <p:cNvSpPr/>
          <p:nvPr userDrawn="1"/>
        </p:nvSpPr>
        <p:spPr>
          <a:xfrm>
            <a:off x="632178" y="756356"/>
            <a:ext cx="880533" cy="677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3848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0C6572-9EA3-49EE-BF13-838C0A00B6B7}"/>
              </a:ext>
            </a:extLst>
          </p:cNvPr>
          <p:cNvSpPr>
            <a:spLocks noGrp="1"/>
          </p:cNvSpPr>
          <p:nvPr>
            <p:ph type="title"/>
          </p:nvPr>
        </p:nvSpPr>
        <p:spPr>
          <a:xfrm>
            <a:off x="448733" y="218370"/>
            <a:ext cx="10515600" cy="74683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578D4C02-9CDE-476A-850D-84A7E9922849}"/>
              </a:ext>
            </a:extLst>
          </p:cNvPr>
          <p:cNvSpPr>
            <a:spLocks noGrp="1"/>
          </p:cNvSpPr>
          <p:nvPr>
            <p:ph type="body" idx="1"/>
          </p:nvPr>
        </p:nvSpPr>
        <p:spPr>
          <a:xfrm>
            <a:off x="448733" y="1019438"/>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9" name="Straight Connector 8">
            <a:extLst>
              <a:ext uri="{FF2B5EF4-FFF2-40B4-BE49-F238E27FC236}">
                <a16:creationId xmlns:a16="http://schemas.microsoft.com/office/drawing/2014/main" id="{84974E96-BA3A-4915-8C87-8B692459CF8C}"/>
              </a:ext>
            </a:extLst>
          </p:cNvPr>
          <p:cNvCxnSpPr/>
          <p:nvPr userDrawn="1"/>
        </p:nvCxnSpPr>
        <p:spPr>
          <a:xfrm>
            <a:off x="575733" y="914400"/>
            <a:ext cx="474134" cy="0"/>
          </a:xfrm>
          <a:prstGeom prst="line">
            <a:avLst/>
          </a:prstGeom>
          <a:ln w="38100">
            <a:solidFill>
              <a:srgbClr val="EE3224"/>
            </a:solidFill>
          </a:ln>
        </p:spPr>
        <p:style>
          <a:lnRef idx="3">
            <a:schemeClr val="dk1"/>
          </a:lnRef>
          <a:fillRef idx="0">
            <a:schemeClr val="dk1"/>
          </a:fillRef>
          <a:effectRef idx="2">
            <a:schemeClr val="dk1"/>
          </a:effectRef>
          <a:fontRef idx="minor">
            <a:schemeClr val="tx1"/>
          </a:fontRef>
        </p:style>
      </p:cxnSp>
      <p:pic>
        <p:nvPicPr>
          <p:cNvPr id="11" name="Picture 10" descr="A close up of a logo&#10;&#10;Description generated with high confidence">
            <a:extLst>
              <a:ext uri="{FF2B5EF4-FFF2-40B4-BE49-F238E27FC236}">
                <a16:creationId xmlns:a16="http://schemas.microsoft.com/office/drawing/2014/main" id="{10CAEA91-45DC-4420-9DE4-78A99D2989E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35733" y="6347192"/>
            <a:ext cx="829734" cy="292438"/>
          </a:xfrm>
          <a:prstGeom prst="rect">
            <a:avLst/>
          </a:prstGeom>
        </p:spPr>
      </p:pic>
      <p:sp>
        <p:nvSpPr>
          <p:cNvPr id="6" name="TextBox 5">
            <a:extLst>
              <a:ext uri="{FF2B5EF4-FFF2-40B4-BE49-F238E27FC236}">
                <a16:creationId xmlns:a16="http://schemas.microsoft.com/office/drawing/2014/main" id="{360590D0-57CC-49C1-8FE8-F19F36D490A1}"/>
              </a:ext>
            </a:extLst>
          </p:cNvPr>
          <p:cNvSpPr txBox="1"/>
          <p:nvPr userDrawn="1"/>
        </p:nvSpPr>
        <p:spPr>
          <a:xfrm>
            <a:off x="393192" y="6473952"/>
            <a:ext cx="2075688" cy="246221"/>
          </a:xfrm>
          <a:prstGeom prst="rect">
            <a:avLst/>
          </a:prstGeom>
          <a:noFill/>
        </p:spPr>
        <p:txBody>
          <a:bodyPr wrap="square" rtlCol="0">
            <a:spAutoFit/>
          </a:bodyPr>
          <a:lstStyle/>
          <a:p>
            <a:r>
              <a:rPr lang="en-AU" sz="1000" dirty="0">
                <a:solidFill>
                  <a:schemeClr val="bg1">
                    <a:lumMod val="65000"/>
                  </a:schemeClr>
                </a:solidFill>
              </a:rPr>
              <a:t>CONFIDENTIAL</a:t>
            </a:r>
          </a:p>
        </p:txBody>
      </p:sp>
    </p:spTree>
    <p:extLst>
      <p:ext uri="{BB962C8B-B14F-4D97-AF65-F5344CB8AC3E}">
        <p14:creationId xmlns:p14="http://schemas.microsoft.com/office/powerpoint/2010/main" val="250926052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56" r:id="rId5"/>
    <p:sldLayoutId id="2147483660" r:id="rId6"/>
    <p:sldLayoutId id="2147483672" r:id="rId7"/>
    <p:sldLayoutId id="2147483666" r:id="rId8"/>
    <p:sldLayoutId id="2147483674" r:id="rId9"/>
    <p:sldLayoutId id="2147483673" r:id="rId10"/>
    <p:sldLayoutId id="2147483658" r:id="rId11"/>
    <p:sldLayoutId id="2147483671" r:id="rId12"/>
  </p:sldLayoutIdLst>
  <p:txStyles>
    <p:titleStyle>
      <a:lvl1pPr algn="l" defTabSz="914400" rtl="0" eaLnBrk="1" latinLnBrk="0" hangingPunct="1">
        <a:lnSpc>
          <a:spcPct val="90000"/>
        </a:lnSpc>
        <a:spcBef>
          <a:spcPct val="0"/>
        </a:spcBef>
        <a:buNone/>
        <a:defRPr sz="2000" kern="1200">
          <a:solidFill>
            <a:schemeClr val="tx1">
              <a:lumMod val="85000"/>
              <a:lumOff val="15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mailto:swhite@prydaanz.com" TargetMode="External"/><Relationship Id="rId4" Type="http://schemas.openxmlformats.org/officeDocument/2006/relationships/hyperlink" Target="mailto:svarier@prydaanz.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81E69F-961A-469A-9C0B-023AB7DDAC1F}"/>
              </a:ext>
            </a:extLst>
          </p:cNvPr>
          <p:cNvSpPr>
            <a:spLocks noGrp="1"/>
          </p:cNvSpPr>
          <p:nvPr>
            <p:ph type="body" sz="quarter" idx="10"/>
          </p:nvPr>
        </p:nvSpPr>
        <p:spPr/>
        <p:txBody>
          <a:bodyPr>
            <a:normAutofit fontScale="85000" lnSpcReduction="10000"/>
          </a:bodyPr>
          <a:lstStyle/>
          <a:p>
            <a:r>
              <a:rPr lang="en-US" cap="all" dirty="0"/>
              <a:t>Inspection and Compliance of New Truss Installation Methods</a:t>
            </a:r>
            <a:endParaRPr lang="en-AU" cap="all" dirty="0"/>
          </a:p>
        </p:txBody>
      </p:sp>
      <p:sp>
        <p:nvSpPr>
          <p:cNvPr id="3" name="Text Placeholder 2">
            <a:extLst>
              <a:ext uri="{FF2B5EF4-FFF2-40B4-BE49-F238E27FC236}">
                <a16:creationId xmlns:a16="http://schemas.microsoft.com/office/drawing/2014/main" id="{D162B73D-F286-4297-8EE5-C4388F5E3258}"/>
              </a:ext>
            </a:extLst>
          </p:cNvPr>
          <p:cNvSpPr>
            <a:spLocks noGrp="1"/>
          </p:cNvSpPr>
          <p:nvPr>
            <p:ph type="body" sz="quarter" idx="11"/>
          </p:nvPr>
        </p:nvSpPr>
        <p:spPr/>
        <p:txBody>
          <a:bodyPr/>
          <a:lstStyle/>
          <a:p>
            <a:r>
              <a:rPr lang="en-US" b="1" cap="none" dirty="0">
                <a:latin typeface="+mj-lt"/>
              </a:rPr>
              <a:t>Sriraj Varier | Structural Engineer Pryda ANZ </a:t>
            </a:r>
            <a:endParaRPr lang="en-AU" b="1" cap="none" dirty="0">
              <a:latin typeface="+mj-lt"/>
            </a:endParaRPr>
          </a:p>
        </p:txBody>
      </p:sp>
    </p:spTree>
    <p:extLst>
      <p:ext uri="{BB962C8B-B14F-4D97-AF65-F5344CB8AC3E}">
        <p14:creationId xmlns:p14="http://schemas.microsoft.com/office/powerpoint/2010/main" val="63124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2719C2-2092-4976-8A04-5C9DB4DA706C}"/>
              </a:ext>
            </a:extLst>
          </p:cNvPr>
          <p:cNvSpPr>
            <a:spLocks noGrp="1"/>
          </p:cNvSpPr>
          <p:nvPr>
            <p:ph type="body" sz="quarter" idx="10"/>
          </p:nvPr>
        </p:nvSpPr>
        <p:spPr/>
        <p:txBody>
          <a:bodyPr/>
          <a:lstStyle/>
          <a:p>
            <a:r>
              <a:rPr lang="en-US" dirty="0"/>
              <a:t>STATE OF THE MARKET</a:t>
            </a:r>
            <a:endParaRPr lang="en-AU" dirty="0"/>
          </a:p>
        </p:txBody>
      </p:sp>
      <p:sp>
        <p:nvSpPr>
          <p:cNvPr id="3" name="Text Placeholder 2">
            <a:extLst>
              <a:ext uri="{FF2B5EF4-FFF2-40B4-BE49-F238E27FC236}">
                <a16:creationId xmlns:a16="http://schemas.microsoft.com/office/drawing/2014/main" id="{40340BCB-2889-4D52-88BF-E010F64F45B2}"/>
              </a:ext>
            </a:extLst>
          </p:cNvPr>
          <p:cNvSpPr>
            <a:spLocks noGrp="1"/>
          </p:cNvSpPr>
          <p:nvPr>
            <p:ph type="body" sz="quarter" idx="11"/>
          </p:nvPr>
        </p:nvSpPr>
        <p:spPr/>
        <p:txBody>
          <a:bodyPr/>
          <a:lstStyle/>
          <a:p>
            <a:r>
              <a:rPr lang="en-AU" dirty="0"/>
              <a:t>It’s busy</a:t>
            </a:r>
          </a:p>
        </p:txBody>
      </p:sp>
    </p:spTree>
    <p:extLst>
      <p:ext uri="{BB962C8B-B14F-4D97-AF65-F5344CB8AC3E}">
        <p14:creationId xmlns:p14="http://schemas.microsoft.com/office/powerpoint/2010/main" val="326918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61D95B-4B24-43F3-8191-C946D8DE9BBE}"/>
              </a:ext>
            </a:extLst>
          </p:cNvPr>
          <p:cNvSpPr>
            <a:spLocks noGrp="1"/>
          </p:cNvSpPr>
          <p:nvPr>
            <p:ph type="title"/>
          </p:nvPr>
        </p:nvSpPr>
        <p:spPr/>
        <p:txBody>
          <a:bodyPr/>
          <a:lstStyle/>
          <a:p>
            <a:r>
              <a:rPr lang="en-AU" dirty="0"/>
              <a:t>State of the market</a:t>
            </a:r>
          </a:p>
        </p:txBody>
      </p:sp>
      <p:pic>
        <p:nvPicPr>
          <p:cNvPr id="6" name="Picture 5">
            <a:extLst>
              <a:ext uri="{FF2B5EF4-FFF2-40B4-BE49-F238E27FC236}">
                <a16:creationId xmlns:a16="http://schemas.microsoft.com/office/drawing/2014/main" id="{168CCD93-7293-4F64-BF1F-738E45158273}"/>
              </a:ext>
            </a:extLst>
          </p:cNvPr>
          <p:cNvPicPr>
            <a:picLocks noChangeAspect="1"/>
          </p:cNvPicPr>
          <p:nvPr/>
        </p:nvPicPr>
        <p:blipFill>
          <a:blip r:embed="rId3"/>
          <a:stretch>
            <a:fillRect/>
          </a:stretch>
        </p:blipFill>
        <p:spPr>
          <a:xfrm>
            <a:off x="771694" y="1274223"/>
            <a:ext cx="4182144" cy="2170059"/>
          </a:xfrm>
          <a:prstGeom prst="rect">
            <a:avLst/>
          </a:prstGeom>
        </p:spPr>
      </p:pic>
      <p:pic>
        <p:nvPicPr>
          <p:cNvPr id="8" name="Picture 7">
            <a:extLst>
              <a:ext uri="{FF2B5EF4-FFF2-40B4-BE49-F238E27FC236}">
                <a16:creationId xmlns:a16="http://schemas.microsoft.com/office/drawing/2014/main" id="{7E12EA4D-3978-4B39-8BE7-B76F88B6980F}"/>
              </a:ext>
            </a:extLst>
          </p:cNvPr>
          <p:cNvPicPr>
            <a:picLocks noChangeAspect="1"/>
          </p:cNvPicPr>
          <p:nvPr/>
        </p:nvPicPr>
        <p:blipFill>
          <a:blip r:embed="rId4"/>
          <a:stretch>
            <a:fillRect/>
          </a:stretch>
        </p:blipFill>
        <p:spPr>
          <a:xfrm>
            <a:off x="5581333" y="1274223"/>
            <a:ext cx="6078310" cy="2394014"/>
          </a:xfrm>
          <a:prstGeom prst="rect">
            <a:avLst/>
          </a:prstGeom>
        </p:spPr>
      </p:pic>
      <p:pic>
        <p:nvPicPr>
          <p:cNvPr id="10" name="Picture 9">
            <a:extLst>
              <a:ext uri="{FF2B5EF4-FFF2-40B4-BE49-F238E27FC236}">
                <a16:creationId xmlns:a16="http://schemas.microsoft.com/office/drawing/2014/main" id="{278BDB8B-805B-42B1-940C-FB2C904BDC69}"/>
              </a:ext>
            </a:extLst>
          </p:cNvPr>
          <p:cNvPicPr>
            <a:picLocks noChangeAspect="1"/>
          </p:cNvPicPr>
          <p:nvPr/>
        </p:nvPicPr>
        <p:blipFill>
          <a:blip r:embed="rId5"/>
          <a:stretch>
            <a:fillRect/>
          </a:stretch>
        </p:blipFill>
        <p:spPr>
          <a:xfrm>
            <a:off x="3445491" y="3668237"/>
            <a:ext cx="5301017" cy="2295945"/>
          </a:xfrm>
          <a:prstGeom prst="rect">
            <a:avLst/>
          </a:prstGeom>
        </p:spPr>
      </p:pic>
    </p:spTree>
    <p:extLst>
      <p:ext uri="{BB962C8B-B14F-4D97-AF65-F5344CB8AC3E}">
        <p14:creationId xmlns:p14="http://schemas.microsoft.com/office/powerpoint/2010/main" val="3184136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58B3-6BB8-46C1-B4FE-9380A6FCA9AD}"/>
              </a:ext>
            </a:extLst>
          </p:cNvPr>
          <p:cNvSpPr>
            <a:spLocks noGrp="1"/>
          </p:cNvSpPr>
          <p:nvPr>
            <p:ph type="title"/>
          </p:nvPr>
        </p:nvSpPr>
        <p:spPr/>
        <p:txBody>
          <a:bodyPr/>
          <a:lstStyle/>
          <a:p>
            <a:r>
              <a:rPr lang="en-AU" dirty="0"/>
              <a:t>State of the market</a:t>
            </a:r>
          </a:p>
        </p:txBody>
      </p:sp>
      <p:sp>
        <p:nvSpPr>
          <p:cNvPr id="3" name="Text Placeholder 2">
            <a:extLst>
              <a:ext uri="{FF2B5EF4-FFF2-40B4-BE49-F238E27FC236}">
                <a16:creationId xmlns:a16="http://schemas.microsoft.com/office/drawing/2014/main" id="{7A051C4E-16E3-4888-B33D-FECED668C96B}"/>
              </a:ext>
            </a:extLst>
          </p:cNvPr>
          <p:cNvSpPr>
            <a:spLocks noGrp="1"/>
          </p:cNvSpPr>
          <p:nvPr>
            <p:ph type="body" sz="quarter" idx="11"/>
          </p:nvPr>
        </p:nvSpPr>
        <p:spPr/>
        <p:txBody>
          <a:bodyPr/>
          <a:lstStyle/>
          <a:p>
            <a:r>
              <a:rPr lang="en-AU" dirty="0"/>
              <a:t>How do we build more quickly?</a:t>
            </a:r>
          </a:p>
          <a:p>
            <a:r>
              <a:rPr lang="en-AU" dirty="0"/>
              <a:t>How do we build with less labour?</a:t>
            </a:r>
          </a:p>
          <a:p>
            <a:r>
              <a:rPr lang="en-AU" dirty="0"/>
              <a:t>How do we maintain or improve safety &amp; compliance?</a:t>
            </a:r>
          </a:p>
        </p:txBody>
      </p:sp>
      <p:pic>
        <p:nvPicPr>
          <p:cNvPr id="5" name="Picture 4">
            <a:extLst>
              <a:ext uri="{FF2B5EF4-FFF2-40B4-BE49-F238E27FC236}">
                <a16:creationId xmlns:a16="http://schemas.microsoft.com/office/drawing/2014/main" id="{2135BBDA-CCD2-4ECB-A625-34C5397331A0}"/>
              </a:ext>
            </a:extLst>
          </p:cNvPr>
          <p:cNvPicPr>
            <a:picLocks noChangeAspect="1"/>
          </p:cNvPicPr>
          <p:nvPr/>
        </p:nvPicPr>
        <p:blipFill>
          <a:blip r:embed="rId3"/>
          <a:stretch>
            <a:fillRect/>
          </a:stretch>
        </p:blipFill>
        <p:spPr>
          <a:xfrm>
            <a:off x="2373048" y="2742457"/>
            <a:ext cx="6997067" cy="3206168"/>
          </a:xfrm>
          <a:prstGeom prst="rect">
            <a:avLst/>
          </a:prstGeom>
        </p:spPr>
      </p:pic>
    </p:spTree>
    <p:extLst>
      <p:ext uri="{BB962C8B-B14F-4D97-AF65-F5344CB8AC3E}">
        <p14:creationId xmlns:p14="http://schemas.microsoft.com/office/powerpoint/2010/main" val="413292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2719C2-2092-4976-8A04-5C9DB4DA706C}"/>
              </a:ext>
            </a:extLst>
          </p:cNvPr>
          <p:cNvSpPr>
            <a:spLocks noGrp="1"/>
          </p:cNvSpPr>
          <p:nvPr>
            <p:ph type="body" sz="quarter" idx="10"/>
          </p:nvPr>
        </p:nvSpPr>
        <p:spPr/>
        <p:txBody>
          <a:bodyPr/>
          <a:lstStyle/>
          <a:p>
            <a:r>
              <a:rPr lang="en-US" dirty="0"/>
              <a:t>screw solutions for trusses</a:t>
            </a:r>
            <a:endParaRPr lang="en-AU" dirty="0"/>
          </a:p>
        </p:txBody>
      </p:sp>
      <p:sp>
        <p:nvSpPr>
          <p:cNvPr id="3" name="Text Placeholder 2">
            <a:extLst>
              <a:ext uri="{FF2B5EF4-FFF2-40B4-BE49-F238E27FC236}">
                <a16:creationId xmlns:a16="http://schemas.microsoft.com/office/drawing/2014/main" id="{40340BCB-2889-4D52-88BF-E010F64F45B2}"/>
              </a:ext>
            </a:extLst>
          </p:cNvPr>
          <p:cNvSpPr>
            <a:spLocks noGrp="1"/>
          </p:cNvSpPr>
          <p:nvPr>
            <p:ph type="body" sz="quarter" idx="11"/>
          </p:nvPr>
        </p:nvSpPr>
        <p:spPr/>
        <p:txBody>
          <a:bodyPr/>
          <a:lstStyle/>
          <a:p>
            <a:r>
              <a:rPr lang="en-AU" dirty="0"/>
              <a:t>The newest (260 year old) innovation</a:t>
            </a:r>
          </a:p>
        </p:txBody>
      </p:sp>
    </p:spTree>
    <p:extLst>
      <p:ext uri="{BB962C8B-B14F-4D97-AF65-F5344CB8AC3E}">
        <p14:creationId xmlns:p14="http://schemas.microsoft.com/office/powerpoint/2010/main" val="2809943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1EF4-9DB1-4930-A3F8-CCF5975B5EA0}"/>
              </a:ext>
            </a:extLst>
          </p:cNvPr>
          <p:cNvSpPr>
            <a:spLocks noGrp="1"/>
          </p:cNvSpPr>
          <p:nvPr>
            <p:ph type="title"/>
          </p:nvPr>
        </p:nvSpPr>
        <p:spPr/>
        <p:txBody>
          <a:bodyPr/>
          <a:lstStyle/>
          <a:p>
            <a:r>
              <a:rPr lang="en-AU" dirty="0"/>
              <a:t>Screw solutions for trusses</a:t>
            </a:r>
          </a:p>
        </p:txBody>
      </p:sp>
      <p:sp>
        <p:nvSpPr>
          <p:cNvPr id="3" name="Text Placeholder 2">
            <a:extLst>
              <a:ext uri="{FF2B5EF4-FFF2-40B4-BE49-F238E27FC236}">
                <a16:creationId xmlns:a16="http://schemas.microsoft.com/office/drawing/2014/main" id="{D6D47344-F987-4FF6-AEA6-DCFC53768FC4}"/>
              </a:ext>
            </a:extLst>
          </p:cNvPr>
          <p:cNvSpPr>
            <a:spLocks noGrp="1"/>
          </p:cNvSpPr>
          <p:nvPr>
            <p:ph type="body" sz="quarter" idx="11"/>
          </p:nvPr>
        </p:nvSpPr>
        <p:spPr/>
        <p:txBody>
          <a:bodyPr/>
          <a:lstStyle/>
          <a:p>
            <a:r>
              <a:rPr lang="en-AU" dirty="0"/>
              <a:t>On site vs off site installation</a:t>
            </a:r>
          </a:p>
          <a:p>
            <a:r>
              <a:rPr lang="en-AU" dirty="0"/>
              <a:t>Temporary fixings</a:t>
            </a:r>
          </a:p>
          <a:p>
            <a:r>
              <a:rPr lang="en-AU" dirty="0"/>
              <a:t>Engineering design</a:t>
            </a:r>
          </a:p>
          <a:p>
            <a:r>
              <a:rPr lang="en-AU" dirty="0"/>
              <a:t>Documentation and inspections</a:t>
            </a:r>
          </a:p>
          <a:p>
            <a:pPr marL="0" indent="0">
              <a:buNone/>
            </a:pPr>
            <a:endParaRPr lang="en-AU" dirty="0"/>
          </a:p>
        </p:txBody>
      </p:sp>
    </p:spTree>
    <p:extLst>
      <p:ext uri="{BB962C8B-B14F-4D97-AF65-F5344CB8AC3E}">
        <p14:creationId xmlns:p14="http://schemas.microsoft.com/office/powerpoint/2010/main" val="153911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4EDB50-B256-4920-A8C3-FBD85F2DEDCE}"/>
              </a:ext>
            </a:extLst>
          </p:cNvPr>
          <p:cNvSpPr>
            <a:spLocks noGrp="1"/>
          </p:cNvSpPr>
          <p:nvPr>
            <p:ph type="body" sz="quarter" idx="10"/>
          </p:nvPr>
        </p:nvSpPr>
        <p:spPr/>
        <p:txBody>
          <a:bodyPr/>
          <a:lstStyle/>
          <a:p>
            <a:r>
              <a:rPr lang="en-US" dirty="0"/>
              <a:t>Pryda </a:t>
            </a:r>
            <a:r>
              <a:rPr lang="en-US" dirty="0" err="1"/>
              <a:t>speedtruss</a:t>
            </a:r>
            <a:endParaRPr lang="en-AU" dirty="0"/>
          </a:p>
        </p:txBody>
      </p:sp>
      <p:sp>
        <p:nvSpPr>
          <p:cNvPr id="3" name="Text Placeholder 2">
            <a:extLst>
              <a:ext uri="{FF2B5EF4-FFF2-40B4-BE49-F238E27FC236}">
                <a16:creationId xmlns:a16="http://schemas.microsoft.com/office/drawing/2014/main" id="{FA73F66D-20B8-40A5-8D90-17636A91C588}"/>
              </a:ext>
            </a:extLst>
          </p:cNvPr>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272014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D935-A6E6-45C8-94C7-C1E9F6753937}"/>
              </a:ext>
            </a:extLst>
          </p:cNvPr>
          <p:cNvSpPr>
            <a:spLocks noGrp="1"/>
          </p:cNvSpPr>
          <p:nvPr>
            <p:ph type="title"/>
          </p:nvPr>
        </p:nvSpPr>
        <p:spPr/>
        <p:txBody>
          <a:bodyPr/>
          <a:lstStyle/>
          <a:p>
            <a:r>
              <a:rPr lang="en-AU" dirty="0"/>
              <a:t>OFFSITE SOLUTION – </a:t>
            </a:r>
            <a:r>
              <a:rPr lang="en-AU" dirty="0" err="1"/>
              <a:t>pryda</a:t>
            </a:r>
            <a:r>
              <a:rPr lang="en-AU" dirty="0"/>
              <a:t> </a:t>
            </a:r>
            <a:r>
              <a:rPr lang="en-AU" dirty="0" err="1"/>
              <a:t>speedtruss</a:t>
            </a:r>
            <a:endParaRPr lang="en-AU" dirty="0"/>
          </a:p>
        </p:txBody>
      </p:sp>
      <p:pic>
        <p:nvPicPr>
          <p:cNvPr id="2050" name="Picture 2">
            <a:extLst>
              <a:ext uri="{FF2B5EF4-FFF2-40B4-BE49-F238E27FC236}">
                <a16:creationId xmlns:a16="http://schemas.microsoft.com/office/drawing/2014/main" id="{59C1EB82-374D-40C8-A261-62C6342A8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79" y="1547812"/>
            <a:ext cx="5306317" cy="39797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79F4BB1-2F81-40F5-B2FE-4F16C3F4F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073" y="1547812"/>
            <a:ext cx="5632087" cy="397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664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3C4A-47E2-43BF-AD71-692EBBFA3A8F}"/>
              </a:ext>
            </a:extLst>
          </p:cNvPr>
          <p:cNvSpPr>
            <a:spLocks noGrp="1"/>
          </p:cNvSpPr>
          <p:nvPr>
            <p:ph type="title"/>
          </p:nvPr>
        </p:nvSpPr>
        <p:spPr/>
        <p:txBody>
          <a:bodyPr/>
          <a:lstStyle/>
          <a:p>
            <a:r>
              <a:rPr lang="en-AU" dirty="0"/>
              <a:t>OFFSITE SOLUTION – </a:t>
            </a:r>
            <a:r>
              <a:rPr lang="en-AU" dirty="0" err="1"/>
              <a:t>pryda</a:t>
            </a:r>
            <a:r>
              <a:rPr lang="en-AU" dirty="0"/>
              <a:t> </a:t>
            </a:r>
            <a:r>
              <a:rPr lang="en-AU" dirty="0" err="1"/>
              <a:t>speedtruss</a:t>
            </a:r>
            <a:r>
              <a:rPr lang="en-AU" dirty="0"/>
              <a:t>™</a:t>
            </a:r>
            <a:endParaRPr lang="en-US" dirty="0"/>
          </a:p>
        </p:txBody>
      </p:sp>
      <p:sp>
        <p:nvSpPr>
          <p:cNvPr id="6" name="Text Placeholder 5">
            <a:extLst>
              <a:ext uri="{FF2B5EF4-FFF2-40B4-BE49-F238E27FC236}">
                <a16:creationId xmlns:a16="http://schemas.microsoft.com/office/drawing/2014/main" id="{0CA36472-F556-438A-8743-FAC08F3C4460}"/>
              </a:ext>
            </a:extLst>
          </p:cNvPr>
          <p:cNvSpPr>
            <a:spLocks noGrp="1"/>
          </p:cNvSpPr>
          <p:nvPr>
            <p:ph type="body" sz="quarter" idx="11"/>
          </p:nvPr>
        </p:nvSpPr>
        <p:spPr>
          <a:xfrm>
            <a:off x="448733" y="1216990"/>
            <a:ext cx="5647267" cy="4351338"/>
          </a:xfrm>
        </p:spPr>
        <p:txBody>
          <a:bodyPr/>
          <a:lstStyle/>
          <a:p>
            <a:pPr>
              <a:spcAft>
                <a:spcPts val="600"/>
              </a:spcAft>
            </a:pPr>
            <a:r>
              <a:rPr lang="en-US" dirty="0" err="1"/>
              <a:t>SpeedTruss</a:t>
            </a:r>
            <a:r>
              <a:rPr lang="en-US" dirty="0"/>
              <a:t> screws obtain their tie down capacity based on the withdrawal capacity of screws into the supporting member.</a:t>
            </a:r>
          </a:p>
          <a:p>
            <a:pPr>
              <a:spcAft>
                <a:spcPts val="600"/>
              </a:spcAft>
            </a:pPr>
            <a:r>
              <a:rPr lang="en-US" dirty="0"/>
              <a:t>In the case of </a:t>
            </a:r>
            <a:r>
              <a:rPr lang="en-US" dirty="0" err="1"/>
              <a:t>SpeedTruss</a:t>
            </a:r>
            <a:r>
              <a:rPr lang="en-US" dirty="0"/>
              <a:t> screws the ‘supporting member’ is deemed to be the wall top plates and so the capacity of the screw is determined by how much of the thread of the screw is embedded into the depth of the top plate</a:t>
            </a:r>
          </a:p>
          <a:p>
            <a:pPr>
              <a:spcAft>
                <a:spcPts val="600"/>
              </a:spcAft>
            </a:pPr>
            <a:r>
              <a:rPr lang="en-US" dirty="0"/>
              <a:t>This depth of penetration is a factor of the heel depth of the truss at the location of the screw over the wall and the total thickness of the top plates used.</a:t>
            </a:r>
          </a:p>
          <a:p>
            <a:endParaRPr lang="en-AU" dirty="0"/>
          </a:p>
        </p:txBody>
      </p:sp>
      <p:sp>
        <p:nvSpPr>
          <p:cNvPr id="3" name="Rectangle 2">
            <a:extLst>
              <a:ext uri="{FF2B5EF4-FFF2-40B4-BE49-F238E27FC236}">
                <a16:creationId xmlns:a16="http://schemas.microsoft.com/office/drawing/2014/main" id="{E2A1D1A4-F56C-47FA-B48C-8CA2C0A48EFB}"/>
              </a:ext>
            </a:extLst>
          </p:cNvPr>
          <p:cNvSpPr/>
          <p:nvPr/>
        </p:nvSpPr>
        <p:spPr>
          <a:xfrm>
            <a:off x="821515" y="1576138"/>
            <a:ext cx="6204984" cy="369369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endParaRPr lang="en-US" sz="2000"/>
          </a:p>
        </p:txBody>
      </p:sp>
      <p:pic>
        <p:nvPicPr>
          <p:cNvPr id="7" name="Picture 6" descr="A close up of a device&#10;&#10;Description automatically generated">
            <a:extLst>
              <a:ext uri="{FF2B5EF4-FFF2-40B4-BE49-F238E27FC236}">
                <a16:creationId xmlns:a16="http://schemas.microsoft.com/office/drawing/2014/main" id="{9D59B6D9-2035-44EF-A6D5-6D5E34BB6799}"/>
              </a:ext>
            </a:extLst>
          </p:cNvPr>
          <p:cNvPicPr>
            <a:picLocks noChangeAspect="1"/>
          </p:cNvPicPr>
          <p:nvPr/>
        </p:nvPicPr>
        <p:blipFill rotWithShape="1">
          <a:blip r:embed="rId3">
            <a:extLst>
              <a:ext uri="{28A0092B-C50C-407E-A947-70E740481C1C}">
                <a14:useLocalDpi xmlns:a14="http://schemas.microsoft.com/office/drawing/2010/main" val="0"/>
              </a:ext>
            </a:extLst>
          </a:blip>
          <a:srcRect b="14388"/>
          <a:stretch/>
        </p:blipFill>
        <p:spPr>
          <a:xfrm>
            <a:off x="7892716" y="3272588"/>
            <a:ext cx="3962401" cy="2734673"/>
          </a:xfrm>
          <a:prstGeom prst="rect">
            <a:avLst/>
          </a:prstGeom>
        </p:spPr>
      </p:pic>
      <p:pic>
        <p:nvPicPr>
          <p:cNvPr id="9" name="Picture 8" descr="A close up of a device&#10;&#10;Description automatically generated">
            <a:extLst>
              <a:ext uri="{FF2B5EF4-FFF2-40B4-BE49-F238E27FC236}">
                <a16:creationId xmlns:a16="http://schemas.microsoft.com/office/drawing/2014/main" id="{457682EF-DD7E-486C-AD92-2A4C34FA27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5762" y="397018"/>
            <a:ext cx="3859356" cy="3194284"/>
          </a:xfrm>
          <a:prstGeom prst="rect">
            <a:avLst/>
          </a:prstGeom>
        </p:spPr>
      </p:pic>
      <p:cxnSp>
        <p:nvCxnSpPr>
          <p:cNvPr id="14" name="Straight Arrow Connector 13">
            <a:extLst>
              <a:ext uri="{FF2B5EF4-FFF2-40B4-BE49-F238E27FC236}">
                <a16:creationId xmlns:a16="http://schemas.microsoft.com/office/drawing/2014/main" id="{C9C1C81A-B822-4915-86D4-7DB3CC8B91C9}"/>
              </a:ext>
            </a:extLst>
          </p:cNvPr>
          <p:cNvCxnSpPr>
            <a:cxnSpLocks/>
          </p:cNvCxnSpPr>
          <p:nvPr/>
        </p:nvCxnSpPr>
        <p:spPr>
          <a:xfrm flipV="1">
            <a:off x="6199046" y="2585884"/>
            <a:ext cx="3298915" cy="597380"/>
          </a:xfrm>
          <a:prstGeom prst="bentConnector3">
            <a:avLst>
              <a:gd name="adj1" fmla="val 10007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512307F-4335-477D-9A08-A6D37581C4E6}"/>
              </a:ext>
            </a:extLst>
          </p:cNvPr>
          <p:cNvCxnSpPr>
            <a:cxnSpLocks/>
          </p:cNvCxnSpPr>
          <p:nvPr/>
        </p:nvCxnSpPr>
        <p:spPr>
          <a:xfrm flipV="1">
            <a:off x="6232358" y="4680170"/>
            <a:ext cx="2272545"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61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ChangeArrowheads="1"/>
          </p:cNvSpPr>
          <p:nvPr/>
        </p:nvSpPr>
        <p:spPr bwMode="auto">
          <a:xfrm>
            <a:off x="2208213" y="765176"/>
            <a:ext cx="7772400" cy="1470025"/>
          </a:xfrm>
          <a:prstGeom prst="rect">
            <a:avLst/>
          </a:prstGeom>
          <a:noFill/>
          <a:ln w="9525">
            <a:noFill/>
            <a:miter lim="800000"/>
            <a:headEnd/>
            <a:tailEnd/>
          </a:ln>
          <a:effectLst/>
        </p:spPr>
        <p:txBody>
          <a:bodyPr anchor="ctr"/>
          <a:lstStyle/>
          <a:p>
            <a:pPr algn="ctr"/>
            <a:endParaRPr lang="en-US" sz="4000" b="1">
              <a:solidFill>
                <a:srgbClr val="FF0000"/>
              </a:solidFill>
              <a:latin typeface="Swis721 BT" pitchFamily="34" charset="0"/>
            </a:endParaRPr>
          </a:p>
        </p:txBody>
      </p:sp>
      <p:sp>
        <p:nvSpPr>
          <p:cNvPr id="2" name="Title 1">
            <a:extLst>
              <a:ext uri="{FF2B5EF4-FFF2-40B4-BE49-F238E27FC236}">
                <a16:creationId xmlns:a16="http://schemas.microsoft.com/office/drawing/2014/main" id="{A6BF556B-D9CB-4960-828F-7F689DB927B6}"/>
              </a:ext>
            </a:extLst>
          </p:cNvPr>
          <p:cNvSpPr>
            <a:spLocks noGrp="1"/>
          </p:cNvSpPr>
          <p:nvPr>
            <p:ph type="title"/>
          </p:nvPr>
        </p:nvSpPr>
        <p:spPr/>
        <p:txBody>
          <a:bodyPr/>
          <a:lstStyle/>
          <a:p>
            <a:r>
              <a:rPr lang="en-AU"/>
              <a:t>SPEEDTRUSS™ IN ACTION</a:t>
            </a:r>
          </a:p>
        </p:txBody>
      </p:sp>
      <p:sp>
        <p:nvSpPr>
          <p:cNvPr id="3" name="Text Placeholder 2">
            <a:extLst>
              <a:ext uri="{FF2B5EF4-FFF2-40B4-BE49-F238E27FC236}">
                <a16:creationId xmlns:a16="http://schemas.microsoft.com/office/drawing/2014/main" id="{DF09EFCE-A71D-4CE9-9DC2-A2341FBDD723}"/>
              </a:ext>
            </a:extLst>
          </p:cNvPr>
          <p:cNvSpPr>
            <a:spLocks noGrp="1"/>
          </p:cNvSpPr>
          <p:nvPr>
            <p:ph type="body" sz="quarter" idx="11"/>
          </p:nvPr>
        </p:nvSpPr>
        <p:spPr/>
        <p:txBody>
          <a:bodyPr/>
          <a:lstStyle/>
          <a:p>
            <a:r>
              <a:rPr lang="en-AU" dirty="0"/>
              <a:t>Installation</a:t>
            </a:r>
          </a:p>
          <a:p>
            <a:pPr lvl="1"/>
            <a:r>
              <a:rPr lang="en-AU" dirty="0"/>
              <a:t>Detailed connection reference-Producer Statement</a:t>
            </a:r>
          </a:p>
          <a:p>
            <a:pPr lvl="1"/>
            <a:r>
              <a:rPr lang="en-AU" dirty="0"/>
              <a:t>Identification label for Certification/Inspection</a:t>
            </a:r>
          </a:p>
          <a:p>
            <a:pPr lvl="1"/>
            <a:r>
              <a:rPr lang="en-AU" dirty="0"/>
              <a:t>All screw heads are embossed with length and gauge. </a:t>
            </a:r>
          </a:p>
        </p:txBody>
      </p:sp>
      <p:pic>
        <p:nvPicPr>
          <p:cNvPr id="13" name="Picture 12">
            <a:extLst>
              <a:ext uri="{FF2B5EF4-FFF2-40B4-BE49-F238E27FC236}">
                <a16:creationId xmlns:a16="http://schemas.microsoft.com/office/drawing/2014/main" id="{52383EE6-0DD4-4D11-A780-9110D50D7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8446" y="2840817"/>
            <a:ext cx="4751953" cy="3563965"/>
          </a:xfrm>
          <a:prstGeom prst="rect">
            <a:avLst/>
          </a:prstGeom>
        </p:spPr>
      </p:pic>
      <p:pic>
        <p:nvPicPr>
          <p:cNvPr id="14" name="Picture 13">
            <a:extLst>
              <a:ext uri="{FF2B5EF4-FFF2-40B4-BE49-F238E27FC236}">
                <a16:creationId xmlns:a16="http://schemas.microsoft.com/office/drawing/2014/main" id="{691A63AC-581E-4FD1-94FD-D97472BEB18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22288" y="2564407"/>
            <a:ext cx="3046452" cy="2727535"/>
          </a:xfrm>
          <a:prstGeom prst="rect">
            <a:avLst/>
          </a:prstGeom>
        </p:spPr>
      </p:pic>
      <p:sp>
        <p:nvSpPr>
          <p:cNvPr id="4" name="Oval 3">
            <a:extLst>
              <a:ext uri="{FF2B5EF4-FFF2-40B4-BE49-F238E27FC236}">
                <a16:creationId xmlns:a16="http://schemas.microsoft.com/office/drawing/2014/main" id="{BB223D43-3BFE-4073-95E0-FB3DE3587863}"/>
              </a:ext>
            </a:extLst>
          </p:cNvPr>
          <p:cNvSpPr/>
          <p:nvPr/>
        </p:nvSpPr>
        <p:spPr>
          <a:xfrm>
            <a:off x="3475884" y="3680009"/>
            <a:ext cx="612014" cy="655320"/>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1E2B4307-AAFA-4001-B942-5331BCC6D114}"/>
              </a:ext>
            </a:extLst>
          </p:cNvPr>
          <p:cNvPicPr>
            <a:picLocks noChangeAspect="1"/>
          </p:cNvPicPr>
          <p:nvPr/>
        </p:nvPicPr>
        <p:blipFill>
          <a:blip r:embed="rId5"/>
          <a:stretch>
            <a:fillRect/>
          </a:stretch>
        </p:blipFill>
        <p:spPr>
          <a:xfrm>
            <a:off x="7694850" y="380536"/>
            <a:ext cx="3458117" cy="2070233"/>
          </a:xfrm>
          <a:prstGeom prst="rect">
            <a:avLst/>
          </a:prstGeom>
        </p:spPr>
      </p:pic>
      <p:pic>
        <p:nvPicPr>
          <p:cNvPr id="10" name="Picture 9" descr="A picture containing chair, wooden, building, sitting&#10;&#10;Description automatically generated">
            <a:extLst>
              <a:ext uri="{FF2B5EF4-FFF2-40B4-BE49-F238E27FC236}">
                <a16:creationId xmlns:a16="http://schemas.microsoft.com/office/drawing/2014/main" id="{4044A5B9-2C0F-482B-9C47-3859D0489A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120" y="2628943"/>
            <a:ext cx="6522628" cy="4144742"/>
          </a:xfrm>
          <a:prstGeom prst="rect">
            <a:avLst/>
          </a:prstGeom>
        </p:spPr>
      </p:pic>
      <p:pic>
        <p:nvPicPr>
          <p:cNvPr id="11" name="Picture 10">
            <a:extLst>
              <a:ext uri="{FF2B5EF4-FFF2-40B4-BE49-F238E27FC236}">
                <a16:creationId xmlns:a16="http://schemas.microsoft.com/office/drawing/2014/main" id="{B7B918B8-36D9-4AF9-840B-F300D84A2BC0}"/>
              </a:ext>
            </a:extLst>
          </p:cNvPr>
          <p:cNvPicPr>
            <a:picLocks noChangeAspect="1"/>
          </p:cNvPicPr>
          <p:nvPr/>
        </p:nvPicPr>
        <p:blipFill>
          <a:blip r:embed="rId7"/>
          <a:stretch>
            <a:fillRect/>
          </a:stretch>
        </p:blipFill>
        <p:spPr>
          <a:xfrm rot="-600000" flipH="1">
            <a:off x="4839160" y="4315693"/>
            <a:ext cx="121728" cy="263099"/>
          </a:xfrm>
          <a:prstGeom prst="rect">
            <a:avLst/>
          </a:prstGeom>
          <a:scene3d>
            <a:camera prst="orthographicFront">
              <a:rot lat="0" lon="0" rev="6000000"/>
            </a:camera>
            <a:lightRig rig="threePt" dir="t"/>
          </a:scene3d>
        </p:spPr>
      </p:pic>
      <p:cxnSp>
        <p:nvCxnSpPr>
          <p:cNvPr id="20" name="Straight Arrow Connector 19">
            <a:extLst>
              <a:ext uri="{FF2B5EF4-FFF2-40B4-BE49-F238E27FC236}">
                <a16:creationId xmlns:a16="http://schemas.microsoft.com/office/drawing/2014/main" id="{206EB14F-11F6-4D33-A537-44AD2EAFC122}"/>
              </a:ext>
            </a:extLst>
          </p:cNvPr>
          <p:cNvCxnSpPr>
            <a:cxnSpLocks/>
          </p:cNvCxnSpPr>
          <p:nvPr/>
        </p:nvCxnSpPr>
        <p:spPr>
          <a:xfrm flipH="1">
            <a:off x="5149347" y="2143760"/>
            <a:ext cx="2545505" cy="21633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31A8D3A-7331-4CFF-AE0C-76CEFA5D7A11}"/>
              </a:ext>
            </a:extLst>
          </p:cNvPr>
          <p:cNvPicPr>
            <a:picLocks noChangeAspect="1"/>
          </p:cNvPicPr>
          <p:nvPr/>
        </p:nvPicPr>
        <p:blipFill>
          <a:blip r:embed="rId8"/>
          <a:stretch>
            <a:fillRect/>
          </a:stretch>
        </p:blipFill>
        <p:spPr>
          <a:xfrm>
            <a:off x="745084" y="2619841"/>
            <a:ext cx="1112688" cy="880279"/>
          </a:xfrm>
          <a:prstGeom prst="rect">
            <a:avLst/>
          </a:prstGeom>
          <a:scene3d>
            <a:camera prst="orthographicFront">
              <a:rot lat="0" lon="2400000" rev="5400000"/>
            </a:camera>
            <a:lightRig rig="threePt" dir="t"/>
          </a:scene3d>
        </p:spPr>
      </p:pic>
      <p:pic>
        <p:nvPicPr>
          <p:cNvPr id="7" name="Picture 6">
            <a:extLst>
              <a:ext uri="{FF2B5EF4-FFF2-40B4-BE49-F238E27FC236}">
                <a16:creationId xmlns:a16="http://schemas.microsoft.com/office/drawing/2014/main" id="{5644E5D0-9674-7964-90E1-8D49DC8E6769}"/>
              </a:ext>
            </a:extLst>
          </p:cNvPr>
          <p:cNvPicPr>
            <a:picLocks noChangeAspect="1"/>
          </p:cNvPicPr>
          <p:nvPr/>
        </p:nvPicPr>
        <p:blipFill>
          <a:blip r:embed="rId9"/>
          <a:stretch>
            <a:fillRect/>
          </a:stretch>
        </p:blipFill>
        <p:spPr>
          <a:xfrm>
            <a:off x="9980613" y="4538655"/>
            <a:ext cx="1801209" cy="1786009"/>
          </a:xfrm>
          <a:prstGeom prst="rect">
            <a:avLst/>
          </a:prstGeom>
        </p:spPr>
      </p:pic>
    </p:spTree>
    <p:extLst>
      <p:ext uri="{BB962C8B-B14F-4D97-AF65-F5344CB8AC3E}">
        <p14:creationId xmlns:p14="http://schemas.microsoft.com/office/powerpoint/2010/main" val="710555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4EDB50-B256-4920-A8C3-FBD85F2DEDCE}"/>
              </a:ext>
            </a:extLst>
          </p:cNvPr>
          <p:cNvSpPr>
            <a:spLocks noGrp="1"/>
          </p:cNvSpPr>
          <p:nvPr>
            <p:ph type="body" sz="quarter" idx="10"/>
          </p:nvPr>
        </p:nvSpPr>
        <p:spPr/>
        <p:txBody>
          <a:bodyPr/>
          <a:lstStyle/>
          <a:p>
            <a:r>
              <a:rPr lang="en-US" dirty="0"/>
              <a:t>Pryda FASTFIX</a:t>
            </a:r>
            <a:endParaRPr lang="en-AU" dirty="0"/>
          </a:p>
        </p:txBody>
      </p:sp>
      <p:sp>
        <p:nvSpPr>
          <p:cNvPr id="3" name="Text Placeholder 2">
            <a:extLst>
              <a:ext uri="{FF2B5EF4-FFF2-40B4-BE49-F238E27FC236}">
                <a16:creationId xmlns:a16="http://schemas.microsoft.com/office/drawing/2014/main" id="{FA73F66D-20B8-40A5-8D90-17636A91C588}"/>
              </a:ext>
            </a:extLst>
          </p:cNvPr>
          <p:cNvSpPr>
            <a:spLocks noGrp="1"/>
          </p:cNvSpPr>
          <p:nvPr>
            <p:ph type="body" sz="quarter" idx="11"/>
          </p:nvPr>
        </p:nvSpPr>
        <p:spPr/>
        <p:txBody>
          <a:bodyPr/>
          <a:lstStyle/>
          <a:p>
            <a:r>
              <a:rPr lang="en-AU" dirty="0"/>
              <a:t>Stud to Wall-Plate Screws</a:t>
            </a:r>
          </a:p>
        </p:txBody>
      </p:sp>
    </p:spTree>
    <p:extLst>
      <p:ext uri="{BB962C8B-B14F-4D97-AF65-F5344CB8AC3E}">
        <p14:creationId xmlns:p14="http://schemas.microsoft.com/office/powerpoint/2010/main" val="30051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D56B-49AE-4CCE-8944-576A381A225F}"/>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7EFCBA9C-0B04-4712-80C3-30505137EBDC}"/>
              </a:ext>
            </a:extLst>
          </p:cNvPr>
          <p:cNvSpPr>
            <a:spLocks noGrp="1"/>
          </p:cNvSpPr>
          <p:nvPr>
            <p:ph type="body" sz="quarter" idx="11"/>
          </p:nvPr>
        </p:nvSpPr>
        <p:spPr/>
        <p:txBody>
          <a:bodyPr>
            <a:normAutofit/>
          </a:bodyPr>
          <a:lstStyle/>
          <a:p>
            <a:r>
              <a:rPr lang="en-US" dirty="0"/>
              <a:t>A glimpse on the updates to the H1 Building code</a:t>
            </a:r>
          </a:p>
          <a:p>
            <a:r>
              <a:rPr lang="en-US" dirty="0"/>
              <a:t>Market situation</a:t>
            </a:r>
          </a:p>
          <a:p>
            <a:r>
              <a:rPr lang="en-US" dirty="0"/>
              <a:t>Impetus for change</a:t>
            </a:r>
          </a:p>
          <a:p>
            <a:r>
              <a:rPr lang="en-US" dirty="0"/>
              <a:t>Pryda </a:t>
            </a:r>
            <a:r>
              <a:rPr lang="en-US" dirty="0" err="1"/>
              <a:t>SpeedTruss</a:t>
            </a:r>
            <a:endParaRPr lang="en-US" dirty="0"/>
          </a:p>
          <a:p>
            <a:pPr lvl="1"/>
            <a:r>
              <a:rPr lang="en-AU" dirty="0"/>
              <a:t>Features</a:t>
            </a:r>
          </a:p>
          <a:p>
            <a:pPr lvl="1"/>
            <a:r>
              <a:rPr lang="en-AU" dirty="0"/>
              <a:t>Inspection</a:t>
            </a:r>
          </a:p>
          <a:p>
            <a:pPr lvl="1"/>
            <a:r>
              <a:rPr lang="en-AU" dirty="0"/>
              <a:t>Compliance</a:t>
            </a:r>
            <a:endParaRPr lang="en-US" dirty="0"/>
          </a:p>
          <a:p>
            <a:r>
              <a:rPr lang="en-US" dirty="0"/>
              <a:t>Pryda </a:t>
            </a:r>
            <a:r>
              <a:rPr lang="en-US" dirty="0" err="1"/>
              <a:t>FastFix</a:t>
            </a:r>
            <a:r>
              <a:rPr lang="en-US" dirty="0"/>
              <a:t> Screw</a:t>
            </a:r>
          </a:p>
          <a:p>
            <a:pPr lvl="1"/>
            <a:r>
              <a:rPr lang="en-AU" dirty="0"/>
              <a:t>Features</a:t>
            </a:r>
          </a:p>
          <a:p>
            <a:pPr lvl="1"/>
            <a:r>
              <a:rPr lang="en-AU" dirty="0"/>
              <a:t>Inspection</a:t>
            </a:r>
          </a:p>
          <a:p>
            <a:pPr lvl="1"/>
            <a:r>
              <a:rPr lang="en-AU" dirty="0"/>
              <a:t>Compliance</a:t>
            </a:r>
          </a:p>
          <a:p>
            <a:pPr marL="457200" lvl="1" indent="0">
              <a:buNone/>
            </a:pPr>
            <a:endParaRPr lang="en-US" dirty="0"/>
          </a:p>
        </p:txBody>
      </p:sp>
      <p:pic>
        <p:nvPicPr>
          <p:cNvPr id="5" name="Picture 4">
            <a:extLst>
              <a:ext uri="{FF2B5EF4-FFF2-40B4-BE49-F238E27FC236}">
                <a16:creationId xmlns:a16="http://schemas.microsoft.com/office/drawing/2014/main" id="{1DF9BA52-D978-E05C-0230-655E1750A553}"/>
              </a:ext>
            </a:extLst>
          </p:cNvPr>
          <p:cNvPicPr>
            <a:picLocks noChangeAspect="1"/>
          </p:cNvPicPr>
          <p:nvPr/>
        </p:nvPicPr>
        <p:blipFill>
          <a:blip r:embed="rId3"/>
          <a:stretch>
            <a:fillRect/>
          </a:stretch>
        </p:blipFill>
        <p:spPr>
          <a:xfrm>
            <a:off x="4800162" y="1930419"/>
            <a:ext cx="2591676" cy="3710591"/>
          </a:xfrm>
          <a:prstGeom prst="rect">
            <a:avLst/>
          </a:prstGeom>
        </p:spPr>
      </p:pic>
      <p:pic>
        <p:nvPicPr>
          <p:cNvPr id="6" name="Picture 5">
            <a:extLst>
              <a:ext uri="{FF2B5EF4-FFF2-40B4-BE49-F238E27FC236}">
                <a16:creationId xmlns:a16="http://schemas.microsoft.com/office/drawing/2014/main" id="{BA8402D6-EE16-C434-7E52-EB16543389BB}"/>
              </a:ext>
            </a:extLst>
          </p:cNvPr>
          <p:cNvPicPr>
            <a:picLocks noChangeAspect="1"/>
          </p:cNvPicPr>
          <p:nvPr/>
        </p:nvPicPr>
        <p:blipFill>
          <a:blip r:embed="rId4"/>
          <a:stretch>
            <a:fillRect/>
          </a:stretch>
        </p:blipFill>
        <p:spPr>
          <a:xfrm>
            <a:off x="7668669" y="1500664"/>
            <a:ext cx="3196098" cy="1658413"/>
          </a:xfrm>
          <a:prstGeom prst="rect">
            <a:avLst/>
          </a:prstGeom>
        </p:spPr>
      </p:pic>
      <p:pic>
        <p:nvPicPr>
          <p:cNvPr id="8" name="Picture 7">
            <a:extLst>
              <a:ext uri="{FF2B5EF4-FFF2-40B4-BE49-F238E27FC236}">
                <a16:creationId xmlns:a16="http://schemas.microsoft.com/office/drawing/2014/main" id="{BB3D6854-D423-04F6-DDC3-D047AA93D719}"/>
              </a:ext>
            </a:extLst>
          </p:cNvPr>
          <p:cNvPicPr>
            <a:picLocks noChangeAspect="1"/>
          </p:cNvPicPr>
          <p:nvPr/>
        </p:nvPicPr>
        <p:blipFill>
          <a:blip r:embed="rId5"/>
          <a:stretch>
            <a:fillRect/>
          </a:stretch>
        </p:blipFill>
        <p:spPr>
          <a:xfrm>
            <a:off x="7668670" y="3368858"/>
            <a:ext cx="3439702" cy="1191340"/>
          </a:xfrm>
          <a:prstGeom prst="rect">
            <a:avLst/>
          </a:prstGeom>
        </p:spPr>
      </p:pic>
      <p:pic>
        <p:nvPicPr>
          <p:cNvPr id="10" name="Picture 9">
            <a:extLst>
              <a:ext uri="{FF2B5EF4-FFF2-40B4-BE49-F238E27FC236}">
                <a16:creationId xmlns:a16="http://schemas.microsoft.com/office/drawing/2014/main" id="{0597C958-587B-B80E-BB5A-54E0ABDD76E8}"/>
              </a:ext>
            </a:extLst>
          </p:cNvPr>
          <p:cNvPicPr>
            <a:picLocks noChangeAspect="1"/>
          </p:cNvPicPr>
          <p:nvPr/>
        </p:nvPicPr>
        <p:blipFill>
          <a:blip r:embed="rId6"/>
          <a:stretch>
            <a:fillRect/>
          </a:stretch>
        </p:blipFill>
        <p:spPr>
          <a:xfrm>
            <a:off x="7954419" y="4769979"/>
            <a:ext cx="2867208" cy="1008130"/>
          </a:xfrm>
          <a:prstGeom prst="rect">
            <a:avLst/>
          </a:prstGeom>
        </p:spPr>
      </p:pic>
    </p:spTree>
    <p:extLst>
      <p:ext uri="{BB962C8B-B14F-4D97-AF65-F5344CB8AC3E}">
        <p14:creationId xmlns:p14="http://schemas.microsoft.com/office/powerpoint/2010/main" val="2474924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F64803-6356-8FA2-3471-E7B65AA932EF}"/>
              </a:ext>
            </a:extLst>
          </p:cNvPr>
          <p:cNvPicPr>
            <a:picLocks noChangeAspect="1"/>
          </p:cNvPicPr>
          <p:nvPr/>
        </p:nvPicPr>
        <p:blipFill>
          <a:blip r:embed="rId3"/>
          <a:stretch>
            <a:fillRect/>
          </a:stretch>
        </p:blipFill>
        <p:spPr>
          <a:xfrm>
            <a:off x="196349" y="965200"/>
            <a:ext cx="5303500" cy="5185229"/>
          </a:xfrm>
          <a:prstGeom prst="rect">
            <a:avLst/>
          </a:prstGeom>
        </p:spPr>
      </p:pic>
      <p:sp>
        <p:nvSpPr>
          <p:cNvPr id="2" name="Title 1">
            <a:extLst>
              <a:ext uri="{FF2B5EF4-FFF2-40B4-BE49-F238E27FC236}">
                <a16:creationId xmlns:a16="http://schemas.microsoft.com/office/drawing/2014/main" id="{7D8CD935-A6E6-45C8-94C7-C1E9F6753937}"/>
              </a:ext>
            </a:extLst>
          </p:cNvPr>
          <p:cNvSpPr>
            <a:spLocks noGrp="1"/>
          </p:cNvSpPr>
          <p:nvPr>
            <p:ph type="title"/>
          </p:nvPr>
        </p:nvSpPr>
        <p:spPr/>
        <p:txBody>
          <a:bodyPr/>
          <a:lstStyle/>
          <a:p>
            <a:r>
              <a:rPr lang="en-AU" dirty="0"/>
              <a:t>OFFSITE SOLUTION – </a:t>
            </a:r>
            <a:r>
              <a:rPr lang="en-AU" dirty="0" err="1"/>
              <a:t>pryda</a:t>
            </a:r>
            <a:r>
              <a:rPr lang="en-AU" dirty="0"/>
              <a:t> FASTFIX</a:t>
            </a:r>
          </a:p>
        </p:txBody>
      </p:sp>
      <p:pic>
        <p:nvPicPr>
          <p:cNvPr id="4" name="Picture 3">
            <a:extLst>
              <a:ext uri="{FF2B5EF4-FFF2-40B4-BE49-F238E27FC236}">
                <a16:creationId xmlns:a16="http://schemas.microsoft.com/office/drawing/2014/main" id="{99483581-737F-8CD9-C8D1-9EF92F768BB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659" b="96037" l="5269" r="97742">
                        <a14:foregroundMark x1="25914" y1="59146" x2="25914" y2="59146"/>
                        <a14:foregroundMark x1="12796" y1="58841" x2="12796" y2="58841"/>
                        <a14:foregroundMark x1="15699" y1="44817" x2="7097" y2="46341"/>
                        <a14:foregroundMark x1="7097" y1="46341" x2="2903" y2="75000"/>
                        <a14:foregroundMark x1="2903" y1="75000" x2="8710" y2="92378"/>
                        <a14:foregroundMark x1="8710" y1="92378" x2="42366" y2="99695"/>
                        <a14:foregroundMark x1="42366" y1="99695" x2="80000" y2="95732"/>
                        <a14:foregroundMark x1="80000" y1="95732" x2="90860" y2="97256"/>
                        <a14:foregroundMark x1="90860" y1="97256" x2="96882" y2="85366"/>
                        <a14:foregroundMark x1="96882" y1="85366" x2="83333" y2="51524"/>
                        <a14:foregroundMark x1="83333" y1="51524" x2="86774" y2="29268"/>
                        <a14:foregroundMark x1="86774" y1="29268" x2="74624" y2="11890"/>
                        <a14:foregroundMark x1="74624" y1="11890" x2="49032" y2="3659"/>
                        <a14:foregroundMark x1="49032" y1="3659" x2="36452" y2="14329"/>
                        <a14:foregroundMark x1="36452" y1="14329" x2="17634" y2="14939"/>
                        <a14:foregroundMark x1="17634" y1="14939" x2="16989" y2="42378"/>
                        <a14:foregroundMark x1="16989" y1="42378" x2="16022" y2="43598"/>
                        <a14:foregroundMark x1="5376" y1="72256" x2="12796" y2="72866"/>
                        <a14:foregroundMark x1="12796" y1="72866" x2="13333" y2="69512"/>
                        <a14:foregroundMark x1="13118" y1="74085" x2="13441" y2="85671"/>
                        <a14:foregroundMark x1="16667" y1="75000" x2="18817" y2="80183"/>
                        <a14:foregroundMark x1="71290" y1="17683" x2="70968" y2="24695"/>
                        <a14:foregroundMark x1="53226" y1="8537" x2="50860" y2="16159"/>
                        <a14:foregroundMark x1="19140" y1="17073" x2="30860" y2="16463"/>
                        <a14:foregroundMark x1="30860" y1="16463" x2="33333" y2="17073"/>
                        <a14:foregroundMark x1="49032" y1="7317" x2="55806" y2="10976"/>
                        <a14:foregroundMark x1="26774" y1="54878" x2="31290" y2="82927"/>
                        <a14:foregroundMark x1="35699" y1="76829" x2="35699" y2="76829"/>
                        <a14:foregroundMark x1="35591" y1="71341" x2="33978" y2="84451"/>
                        <a14:foregroundMark x1="32581" y1="89329" x2="52903" y2="96341"/>
                        <a14:foregroundMark x1="52903" y1="96341" x2="56452" y2="96037"/>
                        <a14:foregroundMark x1="93548" y1="84451" x2="96022" y2="95427"/>
                        <a14:foregroundMark x1="78817" y1="15244" x2="88925" y2="16159"/>
                        <a14:foregroundMark x1="97742" y1="84756" x2="97634" y2="95427"/>
                        <a14:backgroundMark x1="6559" y1="15854" x2="323" y2="27744"/>
                        <a14:backgroundMark x1="323" y1="27744" x2="7957" y2="610"/>
                        <a14:backgroundMark x1="7957" y1="610" x2="2581" y2="20732"/>
                        <a14:backgroundMark x1="2581" y1="20732" x2="215" y2="50305"/>
                        <a14:backgroundMark x1="215" y1="50305" x2="7527" y2="24390"/>
                        <a14:backgroundMark x1="7527" y1="24390" x2="968" y2="9756"/>
                        <a14:backgroundMark x1="968" y1="9756" x2="10860" y2="610"/>
                        <a14:backgroundMark x1="10860" y1="610" x2="4731" y2="23476"/>
                        <a14:backgroundMark x1="4731" y1="23476" x2="9785" y2="8537"/>
                        <a14:backgroundMark x1="9785" y1="8537" x2="538" y2="49390"/>
                        <a14:backgroundMark x1="36237" y1="65549" x2="35728" y2="71472"/>
                        <a14:backgroundMark x1="26452" y1="52134" x2="26860" y2="54774"/>
                      </a14:backgroundRemoval>
                    </a14:imgEffect>
                  </a14:imgLayer>
                </a14:imgProps>
              </a:ext>
            </a:extLst>
          </a:blip>
          <a:stretch>
            <a:fillRect/>
          </a:stretch>
        </p:blipFill>
        <p:spPr>
          <a:xfrm>
            <a:off x="4939253" y="823686"/>
            <a:ext cx="6893178" cy="2431143"/>
          </a:xfrm>
          <a:prstGeom prst="rect">
            <a:avLst/>
          </a:prstGeom>
        </p:spPr>
      </p:pic>
      <p:pic>
        <p:nvPicPr>
          <p:cNvPr id="10" name="Picture 9">
            <a:extLst>
              <a:ext uri="{FF2B5EF4-FFF2-40B4-BE49-F238E27FC236}">
                <a16:creationId xmlns:a16="http://schemas.microsoft.com/office/drawing/2014/main" id="{B171DB18-6CE6-F3D6-AB47-86DBCE486BAB}"/>
              </a:ext>
            </a:extLst>
          </p:cNvPr>
          <p:cNvPicPr>
            <a:picLocks noChangeAspect="1"/>
          </p:cNvPicPr>
          <p:nvPr/>
        </p:nvPicPr>
        <p:blipFill>
          <a:blip r:embed="rId6"/>
          <a:stretch>
            <a:fillRect/>
          </a:stretch>
        </p:blipFill>
        <p:spPr>
          <a:xfrm>
            <a:off x="5258276" y="3428999"/>
            <a:ext cx="6574156" cy="1578429"/>
          </a:xfrm>
          <a:prstGeom prst="rect">
            <a:avLst/>
          </a:prstGeom>
        </p:spPr>
      </p:pic>
      <p:sp>
        <p:nvSpPr>
          <p:cNvPr id="11" name="Text Placeholder 2">
            <a:extLst>
              <a:ext uri="{FF2B5EF4-FFF2-40B4-BE49-F238E27FC236}">
                <a16:creationId xmlns:a16="http://schemas.microsoft.com/office/drawing/2014/main" id="{526028E7-A8E5-3A39-FA68-1BFB30AA86CF}"/>
              </a:ext>
            </a:extLst>
          </p:cNvPr>
          <p:cNvSpPr txBox="1">
            <a:spLocks/>
          </p:cNvSpPr>
          <p:nvPr/>
        </p:nvSpPr>
        <p:spPr>
          <a:xfrm>
            <a:off x="4870617" y="5155122"/>
            <a:ext cx="6476999" cy="14753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EE3224"/>
              </a:buClr>
              <a:buBlip>
                <a:blip r:embed="rId7"/>
              </a:buBlip>
            </a:pPr>
            <a:r>
              <a:rPr lang="en-AU" dirty="0"/>
              <a:t>Retail availability – NOW!</a:t>
            </a:r>
          </a:p>
          <a:p>
            <a:pPr lvl="1">
              <a:buClr>
                <a:srgbClr val="EE3224"/>
              </a:buClr>
              <a:buBlip>
                <a:blip r:embed="rId7"/>
              </a:buBlip>
            </a:pPr>
            <a:r>
              <a:rPr lang="en-AU" dirty="0"/>
              <a:t>Direct replacement for straps for stud tie-downs and lintel uplift connections</a:t>
            </a:r>
          </a:p>
          <a:p>
            <a:pPr lvl="1">
              <a:buClr>
                <a:srgbClr val="EE3224"/>
              </a:buClr>
              <a:buBlip>
                <a:blip r:embed="rId7"/>
              </a:buBlip>
            </a:pPr>
            <a:r>
              <a:rPr lang="en-AU" dirty="0"/>
              <a:t>Ease for inspection – Pryda Screw Tags</a:t>
            </a:r>
          </a:p>
          <a:p>
            <a:pPr>
              <a:buClr>
                <a:srgbClr val="EE3224"/>
              </a:buClr>
              <a:buFont typeface="Courier New" panose="02070309020205020404" pitchFamily="49" charset="0"/>
              <a:buChar char="o"/>
            </a:pPr>
            <a:endParaRPr lang="en-AU" dirty="0"/>
          </a:p>
        </p:txBody>
      </p:sp>
      <p:sp>
        <p:nvSpPr>
          <p:cNvPr id="3" name="Rectangle 2">
            <a:extLst>
              <a:ext uri="{FF2B5EF4-FFF2-40B4-BE49-F238E27FC236}">
                <a16:creationId xmlns:a16="http://schemas.microsoft.com/office/drawing/2014/main" id="{D18C3E3A-C3B8-4907-1F4F-3F1D654067B6}"/>
              </a:ext>
            </a:extLst>
          </p:cNvPr>
          <p:cNvSpPr/>
          <p:nvPr/>
        </p:nvSpPr>
        <p:spPr>
          <a:xfrm>
            <a:off x="7304567" y="3785191"/>
            <a:ext cx="1137684" cy="818707"/>
          </a:xfrm>
          <a:prstGeom prst="rect">
            <a:avLst/>
          </a:prstGeom>
          <a:noFill/>
          <a:ln w="19050" cap="flat" cmpd="sng" algn="ctr">
            <a:solidFill>
              <a:srgbClr val="EE322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NZ"/>
          </a:p>
        </p:txBody>
      </p:sp>
      <p:sp>
        <p:nvSpPr>
          <p:cNvPr id="5" name="Rectangle 4">
            <a:extLst>
              <a:ext uri="{FF2B5EF4-FFF2-40B4-BE49-F238E27FC236}">
                <a16:creationId xmlns:a16="http://schemas.microsoft.com/office/drawing/2014/main" id="{3EA0860B-68A1-BC67-6113-ECDBE4E44706}"/>
              </a:ext>
            </a:extLst>
          </p:cNvPr>
          <p:cNvSpPr/>
          <p:nvPr/>
        </p:nvSpPr>
        <p:spPr>
          <a:xfrm>
            <a:off x="10657473" y="3785190"/>
            <a:ext cx="1137684" cy="1200971"/>
          </a:xfrm>
          <a:prstGeom prst="rect">
            <a:avLst/>
          </a:prstGeom>
          <a:noFill/>
          <a:ln w="19050" cap="flat" cmpd="sng" algn="ctr">
            <a:solidFill>
              <a:srgbClr val="EE322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NZ"/>
          </a:p>
        </p:txBody>
      </p:sp>
    </p:spTree>
    <p:extLst>
      <p:ext uri="{BB962C8B-B14F-4D97-AF65-F5344CB8AC3E}">
        <p14:creationId xmlns:p14="http://schemas.microsoft.com/office/powerpoint/2010/main" val="1400051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1539-67F3-F533-CA7E-790FE318E204}"/>
              </a:ext>
            </a:extLst>
          </p:cNvPr>
          <p:cNvSpPr>
            <a:spLocks noGrp="1"/>
          </p:cNvSpPr>
          <p:nvPr>
            <p:ph type="title"/>
          </p:nvPr>
        </p:nvSpPr>
        <p:spPr/>
        <p:txBody>
          <a:bodyPr/>
          <a:lstStyle/>
          <a:p>
            <a:r>
              <a:rPr lang="en-NZ" dirty="0"/>
              <a:t>PRYDA FASTFIX LINTEL CONNECTIONS</a:t>
            </a:r>
          </a:p>
        </p:txBody>
      </p:sp>
      <p:pic>
        <p:nvPicPr>
          <p:cNvPr id="4" name="Picture 3">
            <a:extLst>
              <a:ext uri="{FF2B5EF4-FFF2-40B4-BE49-F238E27FC236}">
                <a16:creationId xmlns:a16="http://schemas.microsoft.com/office/drawing/2014/main" id="{BBEC3F65-9B78-0FE4-6353-97EFBAD93478}"/>
              </a:ext>
            </a:extLst>
          </p:cNvPr>
          <p:cNvPicPr>
            <a:picLocks noChangeAspect="1"/>
          </p:cNvPicPr>
          <p:nvPr/>
        </p:nvPicPr>
        <p:blipFill>
          <a:blip r:embed="rId3"/>
          <a:stretch>
            <a:fillRect/>
          </a:stretch>
        </p:blipFill>
        <p:spPr>
          <a:xfrm>
            <a:off x="329920" y="1145894"/>
            <a:ext cx="4188245" cy="3533310"/>
          </a:xfrm>
          <a:prstGeom prst="rect">
            <a:avLst/>
          </a:prstGeom>
        </p:spPr>
      </p:pic>
      <p:pic>
        <p:nvPicPr>
          <p:cNvPr id="6" name="Picture 5">
            <a:extLst>
              <a:ext uri="{FF2B5EF4-FFF2-40B4-BE49-F238E27FC236}">
                <a16:creationId xmlns:a16="http://schemas.microsoft.com/office/drawing/2014/main" id="{0328C620-529D-D9CD-8E88-1A68DE9FE93A}"/>
              </a:ext>
            </a:extLst>
          </p:cNvPr>
          <p:cNvPicPr>
            <a:picLocks noChangeAspect="1"/>
          </p:cNvPicPr>
          <p:nvPr/>
        </p:nvPicPr>
        <p:blipFill>
          <a:blip r:embed="rId4"/>
          <a:stretch>
            <a:fillRect/>
          </a:stretch>
        </p:blipFill>
        <p:spPr>
          <a:xfrm>
            <a:off x="3881558" y="3128443"/>
            <a:ext cx="3911971" cy="3298785"/>
          </a:xfrm>
          <a:prstGeom prst="rect">
            <a:avLst/>
          </a:prstGeom>
        </p:spPr>
      </p:pic>
      <p:pic>
        <p:nvPicPr>
          <p:cNvPr id="8" name="Picture 7">
            <a:extLst>
              <a:ext uri="{FF2B5EF4-FFF2-40B4-BE49-F238E27FC236}">
                <a16:creationId xmlns:a16="http://schemas.microsoft.com/office/drawing/2014/main" id="{AD479743-96D3-DD2F-A9BF-C693999D59FF}"/>
              </a:ext>
            </a:extLst>
          </p:cNvPr>
          <p:cNvPicPr>
            <a:picLocks noChangeAspect="1"/>
          </p:cNvPicPr>
          <p:nvPr/>
        </p:nvPicPr>
        <p:blipFill>
          <a:blip r:embed="rId5"/>
          <a:stretch>
            <a:fillRect/>
          </a:stretch>
        </p:blipFill>
        <p:spPr>
          <a:xfrm>
            <a:off x="7824487" y="1099593"/>
            <a:ext cx="4153340" cy="3497549"/>
          </a:xfrm>
          <a:prstGeom prst="rect">
            <a:avLst/>
          </a:prstGeom>
        </p:spPr>
      </p:pic>
      <p:sp>
        <p:nvSpPr>
          <p:cNvPr id="9" name="Text Placeholder 2">
            <a:extLst>
              <a:ext uri="{FF2B5EF4-FFF2-40B4-BE49-F238E27FC236}">
                <a16:creationId xmlns:a16="http://schemas.microsoft.com/office/drawing/2014/main" id="{2501A814-BDB0-B3B4-2123-C9BD67489D6C}"/>
              </a:ext>
            </a:extLst>
          </p:cNvPr>
          <p:cNvSpPr txBox="1">
            <a:spLocks/>
          </p:cNvSpPr>
          <p:nvPr/>
        </p:nvSpPr>
        <p:spPr>
          <a:xfrm>
            <a:off x="-169809" y="4679204"/>
            <a:ext cx="3911972" cy="403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EE3224"/>
              </a:buClr>
              <a:buBlip>
                <a:blip r:embed="rId6"/>
              </a:buBlip>
            </a:pPr>
            <a:r>
              <a:rPr lang="en-AU" dirty="0"/>
              <a:t>L2 Uplift capacity – 2.8 </a:t>
            </a:r>
            <a:r>
              <a:rPr lang="en-AU" dirty="0" err="1"/>
              <a:t>kN</a:t>
            </a:r>
            <a:endParaRPr lang="en-AU" dirty="0"/>
          </a:p>
        </p:txBody>
      </p:sp>
      <p:sp>
        <p:nvSpPr>
          <p:cNvPr id="10" name="Text Placeholder 2">
            <a:extLst>
              <a:ext uri="{FF2B5EF4-FFF2-40B4-BE49-F238E27FC236}">
                <a16:creationId xmlns:a16="http://schemas.microsoft.com/office/drawing/2014/main" id="{7A0A5BF3-8257-C994-9D8E-4BC4104B8717}"/>
              </a:ext>
            </a:extLst>
          </p:cNvPr>
          <p:cNvSpPr txBox="1">
            <a:spLocks/>
          </p:cNvSpPr>
          <p:nvPr/>
        </p:nvSpPr>
        <p:spPr>
          <a:xfrm>
            <a:off x="3491335" y="2746169"/>
            <a:ext cx="3911972" cy="403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EE3224"/>
              </a:buClr>
              <a:buBlip>
                <a:blip r:embed="rId6"/>
              </a:buBlip>
            </a:pPr>
            <a:r>
              <a:rPr lang="en-AU" dirty="0"/>
              <a:t>L3 Uplift capacity – 8.0 </a:t>
            </a:r>
            <a:r>
              <a:rPr lang="en-AU" dirty="0" err="1"/>
              <a:t>kN</a:t>
            </a:r>
            <a:endParaRPr lang="en-AU" dirty="0"/>
          </a:p>
        </p:txBody>
      </p:sp>
      <p:sp>
        <p:nvSpPr>
          <p:cNvPr id="11" name="Text Placeholder 2">
            <a:extLst>
              <a:ext uri="{FF2B5EF4-FFF2-40B4-BE49-F238E27FC236}">
                <a16:creationId xmlns:a16="http://schemas.microsoft.com/office/drawing/2014/main" id="{C646E5E9-B88F-4A9B-FC22-46DEAD14DF7F}"/>
              </a:ext>
            </a:extLst>
          </p:cNvPr>
          <p:cNvSpPr txBox="1">
            <a:spLocks/>
          </p:cNvSpPr>
          <p:nvPr/>
        </p:nvSpPr>
        <p:spPr>
          <a:xfrm>
            <a:off x="7824487" y="4576255"/>
            <a:ext cx="3911972" cy="403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EE3224"/>
              </a:buClr>
              <a:buBlip>
                <a:blip r:embed="rId6"/>
              </a:buBlip>
            </a:pPr>
            <a:r>
              <a:rPr lang="en-AU" dirty="0"/>
              <a:t>L4 Uplift capacity – 14 </a:t>
            </a:r>
            <a:r>
              <a:rPr lang="en-AU" dirty="0" err="1"/>
              <a:t>kN</a:t>
            </a:r>
            <a:endParaRPr lang="en-AU" dirty="0"/>
          </a:p>
        </p:txBody>
      </p:sp>
    </p:spTree>
    <p:extLst>
      <p:ext uri="{BB962C8B-B14F-4D97-AF65-F5344CB8AC3E}">
        <p14:creationId xmlns:p14="http://schemas.microsoft.com/office/powerpoint/2010/main" val="2635578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779D-7C46-7B39-27BA-E7A6F97F2B2F}"/>
              </a:ext>
            </a:extLst>
          </p:cNvPr>
          <p:cNvSpPr>
            <a:spLocks noGrp="1"/>
          </p:cNvSpPr>
          <p:nvPr>
            <p:ph type="title"/>
          </p:nvPr>
        </p:nvSpPr>
        <p:spPr/>
        <p:txBody>
          <a:bodyPr/>
          <a:lstStyle/>
          <a:p>
            <a:r>
              <a:rPr lang="en-NZ" dirty="0"/>
              <a:t>CONTACTS</a:t>
            </a:r>
          </a:p>
        </p:txBody>
      </p:sp>
      <p:sp>
        <p:nvSpPr>
          <p:cNvPr id="3" name="Text Placeholder 2">
            <a:extLst>
              <a:ext uri="{FF2B5EF4-FFF2-40B4-BE49-F238E27FC236}">
                <a16:creationId xmlns:a16="http://schemas.microsoft.com/office/drawing/2014/main" id="{71FA6906-2032-8F8C-0ABA-8F930F2C1B28}"/>
              </a:ext>
            </a:extLst>
          </p:cNvPr>
          <p:cNvSpPr txBox="1">
            <a:spLocks/>
          </p:cNvSpPr>
          <p:nvPr/>
        </p:nvSpPr>
        <p:spPr>
          <a:xfrm>
            <a:off x="885470" y="1303422"/>
            <a:ext cx="6476999" cy="14753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EE3224"/>
              </a:buClr>
              <a:buBlip>
                <a:blip r:embed="rId3"/>
              </a:buBlip>
            </a:pPr>
            <a:r>
              <a:rPr lang="en-AU" b="1" dirty="0">
                <a:solidFill>
                  <a:srgbClr val="FF0000"/>
                </a:solidFill>
              </a:rPr>
              <a:t>ENGINEERING</a:t>
            </a:r>
          </a:p>
          <a:p>
            <a:pPr marL="457200" lvl="1" indent="0">
              <a:buClr>
                <a:srgbClr val="EE3224"/>
              </a:buClr>
              <a:buNone/>
            </a:pPr>
            <a:r>
              <a:rPr lang="en-AU" b="1" dirty="0"/>
              <a:t>Sriraj Varier </a:t>
            </a:r>
            <a:r>
              <a:rPr lang="en-AU" dirty="0"/>
              <a:t>– Structural Engineer</a:t>
            </a:r>
          </a:p>
          <a:p>
            <a:pPr marL="457200" lvl="1" indent="0">
              <a:buClr>
                <a:srgbClr val="EE3224"/>
              </a:buClr>
              <a:buNone/>
            </a:pPr>
            <a:r>
              <a:rPr lang="en-AU" dirty="0">
                <a:hlinkClick r:id="rId4"/>
              </a:rPr>
              <a:t>svarier@prydaanz.com</a:t>
            </a:r>
            <a:endParaRPr lang="en-AU" dirty="0"/>
          </a:p>
          <a:p>
            <a:pPr marL="457200" lvl="1" indent="0">
              <a:buClr>
                <a:srgbClr val="EE3224"/>
              </a:buClr>
              <a:buNone/>
            </a:pPr>
            <a:r>
              <a:rPr lang="en-AU" sz="1800" dirty="0">
                <a:solidFill>
                  <a:srgbClr val="262626"/>
                </a:solidFill>
                <a:effectLst/>
                <a:latin typeface="Arial" panose="020B0604020202020204" pitchFamily="34" charset="0"/>
                <a:ea typeface="Calibri" panose="020F0502020204030204" pitchFamily="34" charset="0"/>
              </a:rPr>
              <a:t>8 Orbit Drive, Albany. Auckland 0632</a:t>
            </a:r>
            <a:endParaRPr lang="en-AU" dirty="0"/>
          </a:p>
          <a:p>
            <a:pPr marL="457200" lvl="1" indent="0">
              <a:buClr>
                <a:srgbClr val="EE3224"/>
              </a:buClr>
              <a:buNone/>
            </a:pPr>
            <a:r>
              <a:rPr lang="en-AU" dirty="0"/>
              <a:t>(m) 027 266 1120</a:t>
            </a:r>
          </a:p>
          <a:p>
            <a:pPr>
              <a:buClr>
                <a:srgbClr val="EE3224"/>
              </a:buClr>
              <a:buFont typeface="Courier New" panose="02070309020205020404" pitchFamily="49" charset="0"/>
              <a:buChar char="o"/>
            </a:pPr>
            <a:endParaRPr lang="en-AU" dirty="0"/>
          </a:p>
        </p:txBody>
      </p:sp>
      <p:sp>
        <p:nvSpPr>
          <p:cNvPr id="5" name="Text Placeholder 2">
            <a:extLst>
              <a:ext uri="{FF2B5EF4-FFF2-40B4-BE49-F238E27FC236}">
                <a16:creationId xmlns:a16="http://schemas.microsoft.com/office/drawing/2014/main" id="{CC5F4212-AEDA-B8C3-679D-66D6F614068E}"/>
              </a:ext>
            </a:extLst>
          </p:cNvPr>
          <p:cNvSpPr txBox="1">
            <a:spLocks/>
          </p:cNvSpPr>
          <p:nvPr/>
        </p:nvSpPr>
        <p:spPr>
          <a:xfrm>
            <a:off x="885470" y="3382489"/>
            <a:ext cx="6476999" cy="14753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EE3224"/>
              </a:buClr>
              <a:buBlip>
                <a:blip r:embed="rId3"/>
              </a:buBlip>
            </a:pPr>
            <a:r>
              <a:rPr lang="en-AU" b="1" dirty="0">
                <a:solidFill>
                  <a:srgbClr val="FF0000"/>
                </a:solidFill>
              </a:rPr>
              <a:t>SALES</a:t>
            </a:r>
          </a:p>
          <a:p>
            <a:pPr marL="457200" lvl="1" indent="0">
              <a:buClr>
                <a:srgbClr val="EE3224"/>
              </a:buClr>
              <a:buNone/>
            </a:pPr>
            <a:r>
              <a:rPr lang="en-AU" b="1" dirty="0"/>
              <a:t>Steve White </a:t>
            </a:r>
            <a:r>
              <a:rPr lang="en-AU" dirty="0"/>
              <a:t>– Sales Manager</a:t>
            </a:r>
          </a:p>
          <a:p>
            <a:pPr marL="457200" lvl="1" indent="0">
              <a:buClr>
                <a:srgbClr val="EE3224"/>
              </a:buClr>
              <a:buNone/>
            </a:pPr>
            <a:r>
              <a:rPr lang="en-AU" dirty="0">
                <a:hlinkClick r:id="rId5"/>
              </a:rPr>
              <a:t>swhite@prydaanz.com</a:t>
            </a:r>
            <a:endParaRPr lang="en-AU" dirty="0"/>
          </a:p>
          <a:p>
            <a:pPr marL="457200" lvl="1" indent="0">
              <a:buClr>
                <a:srgbClr val="EE3224"/>
              </a:buClr>
              <a:buNone/>
            </a:pPr>
            <a:r>
              <a:rPr lang="en-AU" sz="1800" dirty="0">
                <a:solidFill>
                  <a:srgbClr val="262626"/>
                </a:solidFill>
                <a:effectLst/>
                <a:latin typeface="Arial" panose="020B0604020202020204" pitchFamily="34" charset="0"/>
                <a:ea typeface="Calibri" panose="020F0502020204030204" pitchFamily="34" charset="0"/>
              </a:rPr>
              <a:t>8 Orbit Drive, Albany. Auckland 0632</a:t>
            </a:r>
            <a:endParaRPr lang="en-AU" dirty="0"/>
          </a:p>
          <a:p>
            <a:pPr marL="457200" lvl="1" indent="0">
              <a:buClr>
                <a:srgbClr val="EE3224"/>
              </a:buClr>
              <a:buNone/>
            </a:pPr>
            <a:r>
              <a:rPr lang="en-AU" dirty="0"/>
              <a:t>(m) 021 790 951</a:t>
            </a:r>
          </a:p>
          <a:p>
            <a:pPr>
              <a:buClr>
                <a:srgbClr val="EE3224"/>
              </a:buClr>
              <a:buFont typeface="Courier New" panose="02070309020205020404" pitchFamily="49" charset="0"/>
              <a:buChar char="o"/>
            </a:pPr>
            <a:endParaRPr lang="en-AU" dirty="0"/>
          </a:p>
        </p:txBody>
      </p:sp>
      <p:sp>
        <p:nvSpPr>
          <p:cNvPr id="6" name="Title 1">
            <a:extLst>
              <a:ext uri="{FF2B5EF4-FFF2-40B4-BE49-F238E27FC236}">
                <a16:creationId xmlns:a16="http://schemas.microsoft.com/office/drawing/2014/main" id="{842A7B31-942A-5268-81C1-0CD3E85E6AC5}"/>
              </a:ext>
            </a:extLst>
          </p:cNvPr>
          <p:cNvSpPr txBox="1">
            <a:spLocks/>
          </p:cNvSpPr>
          <p:nvPr/>
        </p:nvSpPr>
        <p:spPr>
          <a:xfrm>
            <a:off x="9858864" y="5634053"/>
            <a:ext cx="2238234" cy="7468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cap="all" baseline="0">
                <a:solidFill>
                  <a:schemeClr val="tx1">
                    <a:lumMod val="85000"/>
                    <a:lumOff val="15000"/>
                  </a:schemeClr>
                </a:solidFill>
                <a:latin typeface="Arial Black" panose="020B0A04020102020204" pitchFamily="34" charset="0"/>
                <a:ea typeface="+mj-ea"/>
                <a:cs typeface="+mj-cs"/>
              </a:defRPr>
            </a:lvl1pPr>
          </a:lstStyle>
          <a:p>
            <a:endParaRPr lang="en-NZ" dirty="0"/>
          </a:p>
          <a:p>
            <a:r>
              <a:rPr lang="en-NZ" b="1" dirty="0">
                <a:solidFill>
                  <a:srgbClr val="FF0000"/>
                </a:solidFill>
                <a:latin typeface="Arial Rounded MT Bold" panose="020F0704030504030204" pitchFamily="34" charset="0"/>
              </a:rPr>
              <a:t>THANK You!</a:t>
            </a:r>
          </a:p>
        </p:txBody>
      </p:sp>
    </p:spTree>
    <p:extLst>
      <p:ext uri="{BB962C8B-B14F-4D97-AF65-F5344CB8AC3E}">
        <p14:creationId xmlns:p14="http://schemas.microsoft.com/office/powerpoint/2010/main" val="369339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2719C2-2092-4976-8A04-5C9DB4DA706C}"/>
              </a:ext>
            </a:extLst>
          </p:cNvPr>
          <p:cNvSpPr>
            <a:spLocks noGrp="1"/>
          </p:cNvSpPr>
          <p:nvPr>
            <p:ph type="body" sz="quarter" idx="10"/>
          </p:nvPr>
        </p:nvSpPr>
        <p:spPr/>
        <p:txBody>
          <a:bodyPr/>
          <a:lstStyle/>
          <a:p>
            <a:r>
              <a:rPr lang="en-US" dirty="0"/>
              <a:t>A WORD ABOUT H1</a:t>
            </a:r>
            <a:endParaRPr lang="en-AU" dirty="0"/>
          </a:p>
        </p:txBody>
      </p:sp>
      <p:sp>
        <p:nvSpPr>
          <p:cNvPr id="3" name="Text Placeholder 2">
            <a:extLst>
              <a:ext uri="{FF2B5EF4-FFF2-40B4-BE49-F238E27FC236}">
                <a16:creationId xmlns:a16="http://schemas.microsoft.com/office/drawing/2014/main" id="{40340BCB-2889-4D52-88BF-E010F64F45B2}"/>
              </a:ext>
            </a:extLst>
          </p:cNvPr>
          <p:cNvSpPr>
            <a:spLocks noGrp="1"/>
          </p:cNvSpPr>
          <p:nvPr>
            <p:ph type="body" sz="quarter" idx="11"/>
          </p:nvPr>
        </p:nvSpPr>
        <p:spPr/>
        <p:txBody>
          <a:bodyPr/>
          <a:lstStyle/>
          <a:p>
            <a:r>
              <a:rPr lang="en-AU" dirty="0"/>
              <a:t>Impacts on the Frame &amp; Truss Sector</a:t>
            </a:r>
          </a:p>
        </p:txBody>
      </p:sp>
    </p:spTree>
    <p:extLst>
      <p:ext uri="{BB962C8B-B14F-4D97-AF65-F5344CB8AC3E}">
        <p14:creationId xmlns:p14="http://schemas.microsoft.com/office/powerpoint/2010/main" val="244521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3AB1F-E796-4C42-A571-6FBDBD10F7E3}"/>
              </a:ext>
            </a:extLst>
          </p:cNvPr>
          <p:cNvSpPr>
            <a:spLocks noGrp="1"/>
          </p:cNvSpPr>
          <p:nvPr>
            <p:ph type="title"/>
          </p:nvPr>
        </p:nvSpPr>
        <p:spPr/>
        <p:txBody>
          <a:bodyPr/>
          <a:lstStyle/>
          <a:p>
            <a:r>
              <a:rPr lang="en-US" dirty="0"/>
              <a:t>THEMES</a:t>
            </a:r>
            <a:endParaRPr lang="en-AU" dirty="0"/>
          </a:p>
        </p:txBody>
      </p:sp>
      <p:sp>
        <p:nvSpPr>
          <p:cNvPr id="3" name="Text Placeholder 2">
            <a:extLst>
              <a:ext uri="{FF2B5EF4-FFF2-40B4-BE49-F238E27FC236}">
                <a16:creationId xmlns:a16="http://schemas.microsoft.com/office/drawing/2014/main" id="{F1B5B551-BEF5-4AF3-8A66-099853B1F34B}"/>
              </a:ext>
            </a:extLst>
          </p:cNvPr>
          <p:cNvSpPr>
            <a:spLocks noGrp="1"/>
          </p:cNvSpPr>
          <p:nvPr>
            <p:ph type="body" sz="quarter" idx="11"/>
          </p:nvPr>
        </p:nvSpPr>
        <p:spPr>
          <a:xfrm>
            <a:off x="448733" y="1216990"/>
            <a:ext cx="10515600" cy="5025314"/>
          </a:xfrm>
        </p:spPr>
        <p:txBody>
          <a:bodyPr>
            <a:normAutofit/>
          </a:bodyPr>
          <a:lstStyle/>
          <a:p>
            <a:r>
              <a:rPr lang="en-US" dirty="0"/>
              <a:t>Go as far and fast as possible – without breaking anything in the system</a:t>
            </a:r>
          </a:p>
          <a:p>
            <a:r>
              <a:rPr lang="en-US" b="1" dirty="0">
                <a:solidFill>
                  <a:srgbClr val="EE3224"/>
                </a:solidFill>
              </a:rPr>
              <a:t>Transition period – extended to May 1</a:t>
            </a:r>
            <a:r>
              <a:rPr lang="en-US" b="1" baseline="30000" dirty="0">
                <a:solidFill>
                  <a:srgbClr val="EE3224"/>
                </a:solidFill>
              </a:rPr>
              <a:t>st</a:t>
            </a:r>
            <a:r>
              <a:rPr lang="en-US" b="1" dirty="0">
                <a:solidFill>
                  <a:srgbClr val="EE3224"/>
                </a:solidFill>
              </a:rPr>
              <a:t>, 2023</a:t>
            </a:r>
          </a:p>
          <a:p>
            <a:r>
              <a:rPr lang="en-US" dirty="0"/>
              <a:t>To achieve significantly higher R-values, the sector would need to significantly change the way building elements are designed and constructed. </a:t>
            </a:r>
          </a:p>
          <a:p>
            <a:r>
              <a:rPr lang="en-US" dirty="0"/>
              <a:t>Current design and construction practices in New Zealand can still be used with the new R-values. </a:t>
            </a:r>
          </a:p>
          <a:p>
            <a:r>
              <a:rPr lang="en-US" dirty="0"/>
              <a:t>Need for comprehensive sector guidance and education </a:t>
            </a:r>
          </a:p>
        </p:txBody>
      </p:sp>
    </p:spTree>
    <p:extLst>
      <p:ext uri="{BB962C8B-B14F-4D97-AF65-F5344CB8AC3E}">
        <p14:creationId xmlns:p14="http://schemas.microsoft.com/office/powerpoint/2010/main" val="35929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65260C-6D1B-4FE9-8140-8A9DBF577B5D}"/>
              </a:ext>
            </a:extLst>
          </p:cNvPr>
          <p:cNvSpPr>
            <a:spLocks noGrp="1"/>
          </p:cNvSpPr>
          <p:nvPr>
            <p:ph type="title"/>
          </p:nvPr>
        </p:nvSpPr>
        <p:spPr/>
        <p:txBody>
          <a:bodyPr/>
          <a:lstStyle/>
          <a:p>
            <a:r>
              <a:rPr lang="en-US" dirty="0"/>
              <a:t>NEW CLIMATE ZONES</a:t>
            </a:r>
            <a:endParaRPr lang="en-AU" dirty="0"/>
          </a:p>
        </p:txBody>
      </p:sp>
      <p:sp>
        <p:nvSpPr>
          <p:cNvPr id="7" name="Oval 6">
            <a:extLst>
              <a:ext uri="{FF2B5EF4-FFF2-40B4-BE49-F238E27FC236}">
                <a16:creationId xmlns:a16="http://schemas.microsoft.com/office/drawing/2014/main" id="{96D2B018-696A-40E0-B443-91A74BCA3AD5}"/>
              </a:ext>
            </a:extLst>
          </p:cNvPr>
          <p:cNvSpPr/>
          <p:nvPr/>
        </p:nvSpPr>
        <p:spPr>
          <a:xfrm>
            <a:off x="8288020" y="2185337"/>
            <a:ext cx="326007" cy="3260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a:extLst>
              <a:ext uri="{FF2B5EF4-FFF2-40B4-BE49-F238E27FC236}">
                <a16:creationId xmlns:a16="http://schemas.microsoft.com/office/drawing/2014/main" id="{78F5EE7D-73A8-4853-B95D-4BDE70887281}"/>
              </a:ext>
            </a:extLst>
          </p:cNvPr>
          <p:cNvSpPr/>
          <p:nvPr/>
        </p:nvSpPr>
        <p:spPr>
          <a:xfrm>
            <a:off x="8143830" y="4661478"/>
            <a:ext cx="326007" cy="3260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Oval 8">
            <a:extLst>
              <a:ext uri="{FF2B5EF4-FFF2-40B4-BE49-F238E27FC236}">
                <a16:creationId xmlns:a16="http://schemas.microsoft.com/office/drawing/2014/main" id="{D0D39698-2538-4825-A1EC-9C668166A349}"/>
              </a:ext>
            </a:extLst>
          </p:cNvPr>
          <p:cNvSpPr/>
          <p:nvPr/>
        </p:nvSpPr>
        <p:spPr>
          <a:xfrm>
            <a:off x="7770286" y="1312807"/>
            <a:ext cx="326007" cy="3260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a:extLst>
              <a:ext uri="{FF2B5EF4-FFF2-40B4-BE49-F238E27FC236}">
                <a16:creationId xmlns:a16="http://schemas.microsoft.com/office/drawing/2014/main" id="{241EF394-A783-4CFD-A4DE-33B770580DD3}"/>
              </a:ext>
            </a:extLst>
          </p:cNvPr>
          <p:cNvSpPr/>
          <p:nvPr/>
        </p:nvSpPr>
        <p:spPr>
          <a:xfrm>
            <a:off x="8087755" y="2760782"/>
            <a:ext cx="326007" cy="3260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a:extLst>
              <a:ext uri="{FF2B5EF4-FFF2-40B4-BE49-F238E27FC236}">
                <a16:creationId xmlns:a16="http://schemas.microsoft.com/office/drawing/2014/main" id="{E4D998AD-ADA0-43C2-8948-E64EE8A45487}"/>
              </a:ext>
            </a:extLst>
          </p:cNvPr>
          <p:cNvPicPr/>
          <p:nvPr/>
        </p:nvPicPr>
        <p:blipFill rotWithShape="1">
          <a:blip r:embed="rId3"/>
          <a:srcRect b="64455"/>
          <a:stretch/>
        </p:blipFill>
        <p:spPr>
          <a:xfrm>
            <a:off x="7208597" y="3893859"/>
            <a:ext cx="4998428" cy="2028272"/>
          </a:xfrm>
          <a:prstGeom prst="rect">
            <a:avLst/>
          </a:prstGeom>
        </p:spPr>
      </p:pic>
      <p:pic>
        <p:nvPicPr>
          <p:cNvPr id="12" name="Picture 11">
            <a:extLst>
              <a:ext uri="{FF2B5EF4-FFF2-40B4-BE49-F238E27FC236}">
                <a16:creationId xmlns:a16="http://schemas.microsoft.com/office/drawing/2014/main" id="{E05E65C5-4068-4C59-AD37-3F9543A8448C}"/>
              </a:ext>
            </a:extLst>
          </p:cNvPr>
          <p:cNvPicPr/>
          <p:nvPr/>
        </p:nvPicPr>
        <p:blipFill rotWithShape="1">
          <a:blip r:embed="rId3"/>
          <a:srcRect t="38703" r="49949" b="2603"/>
          <a:stretch/>
        </p:blipFill>
        <p:spPr>
          <a:xfrm>
            <a:off x="398643" y="1312807"/>
            <a:ext cx="3430407" cy="4592334"/>
          </a:xfrm>
          <a:prstGeom prst="rect">
            <a:avLst/>
          </a:prstGeom>
        </p:spPr>
      </p:pic>
      <p:pic>
        <p:nvPicPr>
          <p:cNvPr id="13" name="Picture 12">
            <a:extLst>
              <a:ext uri="{FF2B5EF4-FFF2-40B4-BE49-F238E27FC236}">
                <a16:creationId xmlns:a16="http://schemas.microsoft.com/office/drawing/2014/main" id="{8F6E143E-2FF6-4E5C-BBE1-2185DEAB89F0}"/>
              </a:ext>
            </a:extLst>
          </p:cNvPr>
          <p:cNvPicPr>
            <a:picLocks noChangeAspect="1"/>
          </p:cNvPicPr>
          <p:nvPr/>
        </p:nvPicPr>
        <p:blipFill>
          <a:blip r:embed="rId4"/>
          <a:stretch>
            <a:fillRect/>
          </a:stretch>
        </p:blipFill>
        <p:spPr>
          <a:xfrm>
            <a:off x="3971379" y="1182854"/>
            <a:ext cx="3430407" cy="4455382"/>
          </a:xfrm>
          <a:prstGeom prst="rect">
            <a:avLst/>
          </a:prstGeom>
        </p:spPr>
      </p:pic>
    </p:spTree>
    <p:extLst>
      <p:ext uri="{BB962C8B-B14F-4D97-AF65-F5344CB8AC3E}">
        <p14:creationId xmlns:p14="http://schemas.microsoft.com/office/powerpoint/2010/main" val="75884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2B54-605C-4AF0-A488-8163F34DB1B2}"/>
              </a:ext>
            </a:extLst>
          </p:cNvPr>
          <p:cNvSpPr>
            <a:spLocks noGrp="1"/>
          </p:cNvSpPr>
          <p:nvPr>
            <p:ph type="title"/>
          </p:nvPr>
        </p:nvSpPr>
        <p:spPr>
          <a:xfrm>
            <a:off x="448732" y="218370"/>
            <a:ext cx="11304355" cy="746830"/>
          </a:xfrm>
        </p:spPr>
        <p:txBody>
          <a:bodyPr/>
          <a:lstStyle/>
          <a:p>
            <a:r>
              <a:rPr lang="en-US" cap="all" dirty="0"/>
              <a:t>Proposed Changes to Wall Insulation (Housing &amp; Small Buildings)</a:t>
            </a:r>
            <a:endParaRPr lang="en-AU" cap="all" dirty="0"/>
          </a:p>
        </p:txBody>
      </p:sp>
      <p:sp>
        <p:nvSpPr>
          <p:cNvPr id="3" name="Oval 2">
            <a:extLst>
              <a:ext uri="{FF2B5EF4-FFF2-40B4-BE49-F238E27FC236}">
                <a16:creationId xmlns:a16="http://schemas.microsoft.com/office/drawing/2014/main" id="{F3A8DDBF-1839-4CA8-B9E7-77F39132F4B7}"/>
              </a:ext>
            </a:extLst>
          </p:cNvPr>
          <p:cNvSpPr/>
          <p:nvPr/>
        </p:nvSpPr>
        <p:spPr>
          <a:xfrm>
            <a:off x="8288020" y="2380409"/>
            <a:ext cx="326007" cy="3260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Oval 3">
            <a:extLst>
              <a:ext uri="{FF2B5EF4-FFF2-40B4-BE49-F238E27FC236}">
                <a16:creationId xmlns:a16="http://schemas.microsoft.com/office/drawing/2014/main" id="{DDCE25C6-D711-4D47-9F6B-B014748DB3DD}"/>
              </a:ext>
            </a:extLst>
          </p:cNvPr>
          <p:cNvSpPr/>
          <p:nvPr/>
        </p:nvSpPr>
        <p:spPr>
          <a:xfrm>
            <a:off x="8143830" y="4856550"/>
            <a:ext cx="326007" cy="3260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Oval 4">
            <a:extLst>
              <a:ext uri="{FF2B5EF4-FFF2-40B4-BE49-F238E27FC236}">
                <a16:creationId xmlns:a16="http://schemas.microsoft.com/office/drawing/2014/main" id="{33E0A0CE-3CBF-4FFC-92A5-28E9D6B340CD}"/>
              </a:ext>
            </a:extLst>
          </p:cNvPr>
          <p:cNvSpPr/>
          <p:nvPr/>
        </p:nvSpPr>
        <p:spPr>
          <a:xfrm>
            <a:off x="7770286" y="1507879"/>
            <a:ext cx="326007" cy="3260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Oval 5">
            <a:extLst>
              <a:ext uri="{FF2B5EF4-FFF2-40B4-BE49-F238E27FC236}">
                <a16:creationId xmlns:a16="http://schemas.microsoft.com/office/drawing/2014/main" id="{D28C3950-55E2-4632-941F-3C1B9D018A27}"/>
              </a:ext>
            </a:extLst>
          </p:cNvPr>
          <p:cNvSpPr/>
          <p:nvPr/>
        </p:nvSpPr>
        <p:spPr>
          <a:xfrm>
            <a:off x="8087755" y="2955854"/>
            <a:ext cx="326007" cy="3260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a:extLst>
              <a:ext uri="{FF2B5EF4-FFF2-40B4-BE49-F238E27FC236}">
                <a16:creationId xmlns:a16="http://schemas.microsoft.com/office/drawing/2014/main" id="{3BE5A8CA-8697-4F05-8FC4-8211CBCBC76B}"/>
              </a:ext>
            </a:extLst>
          </p:cNvPr>
          <p:cNvPicPr>
            <a:picLocks noChangeAspect="1"/>
          </p:cNvPicPr>
          <p:nvPr/>
        </p:nvPicPr>
        <p:blipFill>
          <a:blip r:embed="rId3"/>
          <a:stretch>
            <a:fillRect/>
          </a:stretch>
        </p:blipFill>
        <p:spPr>
          <a:xfrm>
            <a:off x="1771046" y="1188433"/>
            <a:ext cx="8649907" cy="4115374"/>
          </a:xfrm>
          <a:prstGeom prst="rect">
            <a:avLst/>
          </a:prstGeom>
        </p:spPr>
      </p:pic>
      <p:pic>
        <p:nvPicPr>
          <p:cNvPr id="9" name="Picture 8">
            <a:extLst>
              <a:ext uri="{FF2B5EF4-FFF2-40B4-BE49-F238E27FC236}">
                <a16:creationId xmlns:a16="http://schemas.microsoft.com/office/drawing/2014/main" id="{14E11426-A2BC-4B2F-A2D9-24299E7DBEDC}"/>
              </a:ext>
            </a:extLst>
          </p:cNvPr>
          <p:cNvPicPr>
            <a:picLocks noChangeAspect="1"/>
          </p:cNvPicPr>
          <p:nvPr/>
        </p:nvPicPr>
        <p:blipFill>
          <a:blip r:embed="rId4"/>
          <a:stretch>
            <a:fillRect/>
          </a:stretch>
        </p:blipFill>
        <p:spPr>
          <a:xfrm>
            <a:off x="1624365" y="5374054"/>
            <a:ext cx="8943268" cy="698147"/>
          </a:xfrm>
          <a:prstGeom prst="rect">
            <a:avLst/>
          </a:prstGeom>
        </p:spPr>
      </p:pic>
      <p:sp>
        <p:nvSpPr>
          <p:cNvPr id="10" name="Rectangle: Rounded Corners 9">
            <a:extLst>
              <a:ext uri="{FF2B5EF4-FFF2-40B4-BE49-F238E27FC236}">
                <a16:creationId xmlns:a16="http://schemas.microsoft.com/office/drawing/2014/main" id="{E1D33204-CAF4-400C-B0C2-9CD1EEEE0AE1}"/>
              </a:ext>
            </a:extLst>
          </p:cNvPr>
          <p:cNvSpPr/>
          <p:nvPr/>
        </p:nvSpPr>
        <p:spPr>
          <a:xfrm>
            <a:off x="1856783" y="3897509"/>
            <a:ext cx="8478433" cy="66162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Rounded Corners 10">
            <a:extLst>
              <a:ext uri="{FF2B5EF4-FFF2-40B4-BE49-F238E27FC236}">
                <a16:creationId xmlns:a16="http://schemas.microsoft.com/office/drawing/2014/main" id="{552DEB96-0E04-4383-942A-04F84744136A}"/>
              </a:ext>
            </a:extLst>
          </p:cNvPr>
          <p:cNvSpPr/>
          <p:nvPr/>
        </p:nvSpPr>
        <p:spPr>
          <a:xfrm>
            <a:off x="1856783" y="2084856"/>
            <a:ext cx="8478433" cy="3406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4876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A67B-6C33-4DF0-BBD0-EDBD30AED695}"/>
              </a:ext>
            </a:extLst>
          </p:cNvPr>
          <p:cNvSpPr>
            <a:spLocks noGrp="1"/>
          </p:cNvSpPr>
          <p:nvPr>
            <p:ph type="title"/>
          </p:nvPr>
        </p:nvSpPr>
        <p:spPr/>
        <p:txBody>
          <a:bodyPr/>
          <a:lstStyle/>
          <a:p>
            <a:r>
              <a:rPr lang="en-US" dirty="0"/>
              <a:t>IMPACTS ON WALL FRAMING</a:t>
            </a:r>
            <a:endParaRPr lang="en-AU" dirty="0"/>
          </a:p>
        </p:txBody>
      </p:sp>
      <p:sp>
        <p:nvSpPr>
          <p:cNvPr id="3" name="Text Placeholder 2">
            <a:extLst>
              <a:ext uri="{FF2B5EF4-FFF2-40B4-BE49-F238E27FC236}">
                <a16:creationId xmlns:a16="http://schemas.microsoft.com/office/drawing/2014/main" id="{8B162217-4CE8-4F1D-AEA1-0AC1F4D371E5}"/>
              </a:ext>
            </a:extLst>
          </p:cNvPr>
          <p:cNvSpPr>
            <a:spLocks noGrp="1"/>
          </p:cNvSpPr>
          <p:nvPr>
            <p:ph type="body" sz="quarter" idx="11"/>
          </p:nvPr>
        </p:nvSpPr>
        <p:spPr/>
        <p:txBody>
          <a:bodyPr/>
          <a:lstStyle/>
          <a:p>
            <a:r>
              <a:rPr lang="en-US" dirty="0"/>
              <a:t>Strong feedback that changes to insulation requirements would have to consider timber supply issues and framing design</a:t>
            </a:r>
          </a:p>
          <a:p>
            <a:r>
              <a:rPr lang="en-US" dirty="0"/>
              <a:t>More insulation = less timber = different framing practices required</a:t>
            </a:r>
          </a:p>
          <a:p>
            <a:r>
              <a:rPr lang="en-US" dirty="0"/>
              <a:t>Difficult to achieve for residential buildings across the country currently</a:t>
            </a:r>
          </a:p>
          <a:p>
            <a:r>
              <a:rPr lang="en-US" b="1" dirty="0">
                <a:solidFill>
                  <a:srgbClr val="EE3224"/>
                </a:solidFill>
              </a:rPr>
              <a:t>Therefore, requirements for walls in residential building are mostly unchanged</a:t>
            </a:r>
          </a:p>
          <a:p>
            <a:r>
              <a:rPr lang="en-US" dirty="0"/>
              <a:t>The settings will still allow current framing practices to be used </a:t>
            </a:r>
          </a:p>
          <a:p>
            <a:r>
              <a:rPr lang="en-US" dirty="0"/>
              <a:t>Designers will still have options to consider the amount of timber on the total insulation value of the wall </a:t>
            </a:r>
          </a:p>
          <a:p>
            <a:r>
              <a:rPr lang="en-US" dirty="0"/>
              <a:t>To help get us to higher performance levels, MBIE has already commissioned a revision to NZS 3604, and is working with BRANZ to revise their House Insulation Guide</a:t>
            </a:r>
          </a:p>
          <a:p>
            <a:r>
              <a:rPr lang="en-US" b="1" dirty="0">
                <a:solidFill>
                  <a:srgbClr val="EE3224"/>
                </a:solidFill>
              </a:rPr>
              <a:t>Bigger changes, taking a more holistic view of structures, are coming</a:t>
            </a:r>
            <a:endParaRPr lang="en-AU" b="1" dirty="0">
              <a:solidFill>
                <a:srgbClr val="EE3224"/>
              </a:solidFill>
            </a:endParaRPr>
          </a:p>
        </p:txBody>
      </p:sp>
    </p:spTree>
    <p:extLst>
      <p:ext uri="{BB962C8B-B14F-4D97-AF65-F5344CB8AC3E}">
        <p14:creationId xmlns:p14="http://schemas.microsoft.com/office/powerpoint/2010/main" val="368820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A61DDA-DC73-430A-89A1-91B2E869B60E}"/>
              </a:ext>
            </a:extLst>
          </p:cNvPr>
          <p:cNvPicPr>
            <a:picLocks noChangeAspect="1"/>
          </p:cNvPicPr>
          <p:nvPr/>
        </p:nvPicPr>
        <p:blipFill>
          <a:blip r:embed="rId3"/>
          <a:stretch>
            <a:fillRect/>
          </a:stretch>
        </p:blipFill>
        <p:spPr>
          <a:xfrm>
            <a:off x="842229" y="1337970"/>
            <a:ext cx="10507541" cy="4182059"/>
          </a:xfrm>
          <a:prstGeom prst="rect">
            <a:avLst/>
          </a:prstGeom>
        </p:spPr>
      </p:pic>
      <p:sp>
        <p:nvSpPr>
          <p:cNvPr id="2" name="Title 1">
            <a:extLst>
              <a:ext uri="{FF2B5EF4-FFF2-40B4-BE49-F238E27FC236}">
                <a16:creationId xmlns:a16="http://schemas.microsoft.com/office/drawing/2014/main" id="{DA722B54-605C-4AF0-A488-8163F34DB1B2}"/>
              </a:ext>
            </a:extLst>
          </p:cNvPr>
          <p:cNvSpPr>
            <a:spLocks noGrp="1"/>
          </p:cNvSpPr>
          <p:nvPr>
            <p:ph type="title"/>
          </p:nvPr>
        </p:nvSpPr>
        <p:spPr>
          <a:xfrm>
            <a:off x="448732" y="218370"/>
            <a:ext cx="11304355" cy="746830"/>
          </a:xfrm>
        </p:spPr>
        <p:txBody>
          <a:bodyPr/>
          <a:lstStyle/>
          <a:p>
            <a:r>
              <a:rPr lang="en-US" cap="all" dirty="0"/>
              <a:t>Proposed Changes to roof Insulation (Housing &amp; Small Buildings)</a:t>
            </a:r>
            <a:endParaRPr lang="en-AU" cap="all" dirty="0"/>
          </a:p>
        </p:txBody>
      </p:sp>
      <p:sp>
        <p:nvSpPr>
          <p:cNvPr id="10" name="Rectangle: Rounded Corners 9">
            <a:extLst>
              <a:ext uri="{FF2B5EF4-FFF2-40B4-BE49-F238E27FC236}">
                <a16:creationId xmlns:a16="http://schemas.microsoft.com/office/drawing/2014/main" id="{E1D33204-CAF4-400C-B0C2-9CD1EEEE0AE1}"/>
              </a:ext>
            </a:extLst>
          </p:cNvPr>
          <p:cNvSpPr/>
          <p:nvPr/>
        </p:nvSpPr>
        <p:spPr>
          <a:xfrm>
            <a:off x="842229" y="4738757"/>
            <a:ext cx="10362219" cy="66162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Rounded Corners 10">
            <a:extLst>
              <a:ext uri="{FF2B5EF4-FFF2-40B4-BE49-F238E27FC236}">
                <a16:creationId xmlns:a16="http://schemas.microsoft.com/office/drawing/2014/main" id="{552DEB96-0E04-4383-942A-04F84744136A}"/>
              </a:ext>
            </a:extLst>
          </p:cNvPr>
          <p:cNvSpPr/>
          <p:nvPr/>
        </p:nvSpPr>
        <p:spPr>
          <a:xfrm>
            <a:off x="866613" y="2466409"/>
            <a:ext cx="10362219" cy="3621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0893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A67B-6C33-4DF0-BBD0-EDBD30AED695}"/>
              </a:ext>
            </a:extLst>
          </p:cNvPr>
          <p:cNvSpPr>
            <a:spLocks noGrp="1"/>
          </p:cNvSpPr>
          <p:nvPr>
            <p:ph type="title"/>
          </p:nvPr>
        </p:nvSpPr>
        <p:spPr/>
        <p:txBody>
          <a:bodyPr/>
          <a:lstStyle/>
          <a:p>
            <a:r>
              <a:rPr lang="en-US" dirty="0"/>
              <a:t>IMPACTS ON ROOF FRAMING</a:t>
            </a:r>
            <a:endParaRPr lang="en-AU" dirty="0"/>
          </a:p>
        </p:txBody>
      </p:sp>
      <p:sp>
        <p:nvSpPr>
          <p:cNvPr id="3" name="Text Placeholder 2">
            <a:extLst>
              <a:ext uri="{FF2B5EF4-FFF2-40B4-BE49-F238E27FC236}">
                <a16:creationId xmlns:a16="http://schemas.microsoft.com/office/drawing/2014/main" id="{8B162217-4CE8-4F1D-AEA1-0AC1F4D371E5}"/>
              </a:ext>
            </a:extLst>
          </p:cNvPr>
          <p:cNvSpPr>
            <a:spLocks noGrp="1"/>
          </p:cNvSpPr>
          <p:nvPr>
            <p:ph type="body" sz="quarter" idx="11"/>
          </p:nvPr>
        </p:nvSpPr>
        <p:spPr/>
        <p:txBody>
          <a:bodyPr/>
          <a:lstStyle/>
          <a:p>
            <a:r>
              <a:rPr lang="en-US" dirty="0"/>
              <a:t>In buildings with a roof space, the thicker roof insulation could generally be accommodated without any significant changes to the roof framing</a:t>
            </a:r>
          </a:p>
          <a:p>
            <a:pPr lvl="1"/>
            <a:r>
              <a:rPr lang="en-US" dirty="0"/>
              <a:t>Some extra insulation already being used (by choice) in South Island</a:t>
            </a:r>
          </a:p>
          <a:p>
            <a:r>
              <a:rPr lang="en-US" dirty="0"/>
              <a:t>May increase prevalence of raised heel trusses</a:t>
            </a:r>
          </a:p>
          <a:p>
            <a:pPr lvl="1"/>
            <a:r>
              <a:rPr lang="en-US" dirty="0">
                <a:solidFill>
                  <a:schemeClr val="tx1"/>
                </a:solidFill>
              </a:rPr>
              <a:t>Already generally required in South Island low pitch roofs</a:t>
            </a:r>
            <a:endParaRPr lang="en-AU" dirty="0">
              <a:solidFill>
                <a:schemeClr val="tx1"/>
              </a:solidFill>
            </a:endParaRPr>
          </a:p>
        </p:txBody>
      </p:sp>
      <p:pic>
        <p:nvPicPr>
          <p:cNvPr id="1026" name="Picture 2" descr="Raised-heel-truss-american-plywood-association">
            <a:extLst>
              <a:ext uri="{FF2B5EF4-FFF2-40B4-BE49-F238E27FC236}">
                <a16:creationId xmlns:a16="http://schemas.microsoft.com/office/drawing/2014/main" id="{F44C4357-D989-48D4-940A-08EC0E02A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261" y="3084844"/>
            <a:ext cx="4255477" cy="319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283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BF22B00B5B2B46A0D43AEDE3AA62D9" ma:contentTypeVersion="16" ma:contentTypeDescription="Create a new document." ma:contentTypeScope="" ma:versionID="a7f4991014c9ca1f3128b97fdee35b53">
  <xsd:schema xmlns:xsd="http://www.w3.org/2001/XMLSchema" xmlns:xs="http://www.w3.org/2001/XMLSchema" xmlns:p="http://schemas.microsoft.com/office/2006/metadata/properties" xmlns:ns2="3974d207-d63a-40f0-9cf3-7a627cdde4eb" xmlns:ns3="cf484ec6-76f4-4a4b-b83d-af9d82191eb7" targetNamespace="http://schemas.microsoft.com/office/2006/metadata/properties" ma:root="true" ma:fieldsID="7116fb46d00cd39b6bfe227012a44162" ns2:_="" ns3:_="">
    <xsd:import namespace="3974d207-d63a-40f0-9cf3-7a627cdde4eb"/>
    <xsd:import namespace="cf484ec6-76f4-4a4b-b83d-af9d82191e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4d207-d63a-40f0-9cf3-7a627cdde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45b198-7500-4350-a871-f5a53893632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484ec6-76f4-4a4b-b83d-af9d82191e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8676a4e-49e7-4a66-94d7-02dd7e5507cd}" ma:internalName="TaxCatchAll" ma:showField="CatchAllData" ma:web="cf484ec6-76f4-4a4b-b83d-af9d82191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974d207-d63a-40f0-9cf3-7a627cdde4eb">
      <Terms xmlns="http://schemas.microsoft.com/office/infopath/2007/PartnerControls"/>
    </lcf76f155ced4ddcb4097134ff3c332f>
    <TaxCatchAll xmlns="cf484ec6-76f4-4a4b-b83d-af9d82191e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618F81-2CB9-41D8-9753-8273F1B6F21F}"/>
</file>

<file path=customXml/itemProps2.xml><?xml version="1.0" encoding="utf-8"?>
<ds:datastoreItem xmlns:ds="http://schemas.openxmlformats.org/officeDocument/2006/customXml" ds:itemID="{987CF287-9261-47BE-93A9-D3DDAB98132F}">
  <ds:schemaRefs>
    <ds:schemaRef ds:uri="c45a0506-04f8-4dfa-96c5-47649edb0f2f"/>
    <ds:schemaRef ds:uri="http://purl.org/dc/terms/"/>
    <ds:schemaRef ds:uri="http://purl.org/dc/dcmitype/"/>
    <ds:schemaRef ds:uri="http://schemas.microsoft.com/office/2006/documentManagement/types"/>
    <ds:schemaRef ds:uri="http://schemas.microsoft.com/office/infopath/2007/PartnerControls"/>
    <ds:schemaRef ds:uri="cfcf4054-9e58-4f90-81d4-9993ac54f906"/>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EC51C793-DCDF-46D9-9156-B67E1AD8F6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2597</TotalTime>
  <Words>664</Words>
  <Application>Microsoft Office PowerPoint</Application>
  <PresentationFormat>Widescreen</PresentationFormat>
  <Paragraphs>108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Arial Rounded MT Bold</vt:lpstr>
      <vt:lpstr>Calibri</vt:lpstr>
      <vt:lpstr>Courier New</vt:lpstr>
      <vt:lpstr>Swis721 BT</vt:lpstr>
      <vt:lpstr>Office Theme</vt:lpstr>
      <vt:lpstr>PowerPoint Presentation</vt:lpstr>
      <vt:lpstr>PowerPoint Presentation</vt:lpstr>
      <vt:lpstr>PowerPoint Presentation</vt:lpstr>
      <vt:lpstr>THEMES</vt:lpstr>
      <vt:lpstr>NEW CLIMATE ZONES</vt:lpstr>
      <vt:lpstr>Proposed Changes to Wall Insulation (Housing &amp; Small Buildings)</vt:lpstr>
      <vt:lpstr>IMPACTS ON WALL FRAMING</vt:lpstr>
      <vt:lpstr>Proposed Changes to roof Insulation (Housing &amp; Small Buildings)</vt:lpstr>
      <vt:lpstr>IMPACTS ON ROOF FRAMING</vt:lpstr>
      <vt:lpstr>PowerPoint Presentation</vt:lpstr>
      <vt:lpstr>State of the market</vt:lpstr>
      <vt:lpstr>State of the market</vt:lpstr>
      <vt:lpstr>PowerPoint Presentation</vt:lpstr>
      <vt:lpstr>Screw solutions for trusses</vt:lpstr>
      <vt:lpstr>PowerPoint Presentation</vt:lpstr>
      <vt:lpstr>OFFSITE SOLUTION – pryda speedtruss</vt:lpstr>
      <vt:lpstr>OFFSITE SOLUTION – pryda speedtruss™</vt:lpstr>
      <vt:lpstr>SPEEDTRUSS™ IN ACTION</vt:lpstr>
      <vt:lpstr>PowerPoint Presentation</vt:lpstr>
      <vt:lpstr>OFFSITE SOLUTION – pryda FASTFIX</vt:lpstr>
      <vt:lpstr>PRYDA FASTFIX LINTEL CONNECTIONS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O'Hearn, Wendy</dc:creator>
  <cp:lastModifiedBy>Varier, Sriraj</cp:lastModifiedBy>
  <cp:revision>69</cp:revision>
  <dcterms:created xsi:type="dcterms:W3CDTF">2018-09-13T04:03:08Z</dcterms:created>
  <dcterms:modified xsi:type="dcterms:W3CDTF">2022-08-24T03:09:30Z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0x010100792456E15D4B944BB9008C79E4C14587</vt:lpwstr>
  </property>
  <property fmtid="{D5CDD505-2E9C-101B-9397-08002B2CF9AE}" pid="3" name="MediaServiceImageTags">
    <vt:lpwstr/>
  </property>
</Properties>
</file>