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67" r:id="rId4"/>
    <p:sldId id="270" r:id="rId5"/>
    <p:sldId id="269" r:id="rId6"/>
    <p:sldId id="271" r:id="rId7"/>
    <p:sldId id="264" r:id="rId8"/>
    <p:sldId id="265" r:id="rId9"/>
    <p:sldId id="266" r:id="rId10"/>
    <p:sldId id="273" r:id="rId11"/>
    <p:sldId id="274" r:id="rId12"/>
    <p:sldId id="275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BE292-6906-451A-B0F8-7E8E6C6604DA}" type="datetimeFigureOut">
              <a:rPr lang="en-NZ" smtClean="0"/>
              <a:t>2/09/2021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2E818-76C1-4070-9079-C6BA1DD0A98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6735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F2E818-76C1-4070-9079-C6BA1DD0A98E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7407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7246" y="545148"/>
            <a:ext cx="6386703" cy="664527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5821" y="1141413"/>
            <a:ext cx="6358128" cy="360362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1920" y="6515100"/>
            <a:ext cx="2057400" cy="342900"/>
          </a:xfrm>
        </p:spPr>
        <p:txBody>
          <a:bodyPr/>
          <a:lstStyle>
            <a:lvl1pPr algn="l">
              <a:defRPr b="1">
                <a:solidFill>
                  <a:schemeClr val="accent1"/>
                </a:solidFill>
              </a:defRPr>
            </a:lvl1pPr>
          </a:lstStyle>
          <a:p>
            <a:fld id="{0EE62241-ACF6-4170-A27D-6477E8E92F89}" type="slidenum">
              <a:rPr lang="en-NZ" smtClean="0"/>
              <a:pPr/>
              <a:t>‹#›</a:t>
            </a:fld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669"/>
            <a:ext cx="2328672" cy="1173480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297783" y="1493308"/>
            <a:ext cx="7846218" cy="5013325"/>
          </a:xfrm>
          <a:custGeom>
            <a:avLst/>
            <a:gdLst>
              <a:gd name="connsiteX0" fmla="*/ 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0 w 7858125"/>
              <a:gd name="connsiteY4" fmla="*/ 0 h 5013325"/>
              <a:gd name="connsiteX0" fmla="*/ 89535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895350 w 7858125"/>
              <a:gd name="connsiteY4" fmla="*/ 0 h 5013325"/>
              <a:gd name="connsiteX0" fmla="*/ 883443 w 7846218"/>
              <a:gd name="connsiteY0" fmla="*/ 0 h 5013325"/>
              <a:gd name="connsiteX1" fmla="*/ 7846218 w 7846218"/>
              <a:gd name="connsiteY1" fmla="*/ 0 h 5013325"/>
              <a:gd name="connsiteX2" fmla="*/ 7846218 w 7846218"/>
              <a:gd name="connsiteY2" fmla="*/ 5013325 h 5013325"/>
              <a:gd name="connsiteX3" fmla="*/ 0 w 7846218"/>
              <a:gd name="connsiteY3" fmla="*/ 5013325 h 5013325"/>
              <a:gd name="connsiteX4" fmla="*/ 883443 w 7846218"/>
              <a:gd name="connsiteY4" fmla="*/ 0 h 501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6218" h="5013325">
                <a:moveTo>
                  <a:pt x="883443" y="0"/>
                </a:moveTo>
                <a:lnTo>
                  <a:pt x="7846218" y="0"/>
                </a:lnTo>
                <a:lnTo>
                  <a:pt x="7846218" y="5013325"/>
                </a:lnTo>
                <a:lnTo>
                  <a:pt x="0" y="5013325"/>
                </a:lnTo>
                <a:lnTo>
                  <a:pt x="883443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8388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1920" y="6515100"/>
            <a:ext cx="2057400" cy="342900"/>
          </a:xfrm>
        </p:spPr>
        <p:txBody>
          <a:bodyPr/>
          <a:lstStyle>
            <a:lvl1pPr algn="l">
              <a:defRPr b="1">
                <a:solidFill>
                  <a:schemeClr val="accent1"/>
                </a:solidFill>
              </a:defRPr>
            </a:lvl1pPr>
          </a:lstStyle>
          <a:p>
            <a:fld id="{0EE62241-ACF6-4170-A27D-6477E8E92F89}" type="slidenum">
              <a:rPr lang="en-NZ" smtClean="0"/>
              <a:pPr/>
              <a:t>‹#›</a:t>
            </a:fld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669"/>
            <a:ext cx="2328672" cy="1173480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297783" y="1501775"/>
            <a:ext cx="7846218" cy="5013325"/>
          </a:xfrm>
          <a:custGeom>
            <a:avLst/>
            <a:gdLst>
              <a:gd name="connsiteX0" fmla="*/ 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0 w 7858125"/>
              <a:gd name="connsiteY4" fmla="*/ 0 h 5013325"/>
              <a:gd name="connsiteX0" fmla="*/ 89535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895350 w 7858125"/>
              <a:gd name="connsiteY4" fmla="*/ 0 h 5013325"/>
              <a:gd name="connsiteX0" fmla="*/ 883443 w 7846218"/>
              <a:gd name="connsiteY0" fmla="*/ 0 h 5013325"/>
              <a:gd name="connsiteX1" fmla="*/ 7846218 w 7846218"/>
              <a:gd name="connsiteY1" fmla="*/ 0 h 5013325"/>
              <a:gd name="connsiteX2" fmla="*/ 7846218 w 7846218"/>
              <a:gd name="connsiteY2" fmla="*/ 5013325 h 5013325"/>
              <a:gd name="connsiteX3" fmla="*/ 0 w 7846218"/>
              <a:gd name="connsiteY3" fmla="*/ 5013325 h 5013325"/>
              <a:gd name="connsiteX4" fmla="*/ 883443 w 7846218"/>
              <a:gd name="connsiteY4" fmla="*/ 0 h 501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6218" h="5013325">
                <a:moveTo>
                  <a:pt x="883443" y="0"/>
                </a:moveTo>
                <a:lnTo>
                  <a:pt x="7846218" y="0"/>
                </a:lnTo>
                <a:lnTo>
                  <a:pt x="7846218" y="5013325"/>
                </a:lnTo>
                <a:lnTo>
                  <a:pt x="0" y="5013325"/>
                </a:lnTo>
                <a:lnTo>
                  <a:pt x="883443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8672" y="1640049"/>
            <a:ext cx="6386703" cy="664527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28672" y="2287906"/>
            <a:ext cx="6358128" cy="360362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0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Blu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669"/>
            <a:ext cx="2328672" cy="1173480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297783" y="1493308"/>
            <a:ext cx="7846218" cy="5013325"/>
          </a:xfrm>
          <a:custGeom>
            <a:avLst/>
            <a:gdLst>
              <a:gd name="connsiteX0" fmla="*/ 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0 w 7858125"/>
              <a:gd name="connsiteY4" fmla="*/ 0 h 5013325"/>
              <a:gd name="connsiteX0" fmla="*/ 895350 w 7858125"/>
              <a:gd name="connsiteY0" fmla="*/ 0 h 5013325"/>
              <a:gd name="connsiteX1" fmla="*/ 7858125 w 7858125"/>
              <a:gd name="connsiteY1" fmla="*/ 0 h 5013325"/>
              <a:gd name="connsiteX2" fmla="*/ 7858125 w 7858125"/>
              <a:gd name="connsiteY2" fmla="*/ 5013325 h 5013325"/>
              <a:gd name="connsiteX3" fmla="*/ 0 w 7858125"/>
              <a:gd name="connsiteY3" fmla="*/ 5013325 h 5013325"/>
              <a:gd name="connsiteX4" fmla="*/ 895350 w 7858125"/>
              <a:gd name="connsiteY4" fmla="*/ 0 h 5013325"/>
              <a:gd name="connsiteX0" fmla="*/ 883443 w 7846218"/>
              <a:gd name="connsiteY0" fmla="*/ 0 h 5013325"/>
              <a:gd name="connsiteX1" fmla="*/ 7846218 w 7846218"/>
              <a:gd name="connsiteY1" fmla="*/ 0 h 5013325"/>
              <a:gd name="connsiteX2" fmla="*/ 7846218 w 7846218"/>
              <a:gd name="connsiteY2" fmla="*/ 5013325 h 5013325"/>
              <a:gd name="connsiteX3" fmla="*/ 0 w 7846218"/>
              <a:gd name="connsiteY3" fmla="*/ 5013325 h 5013325"/>
              <a:gd name="connsiteX4" fmla="*/ 883443 w 7846218"/>
              <a:gd name="connsiteY4" fmla="*/ 0 h 501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46218" h="5013325">
                <a:moveTo>
                  <a:pt x="883443" y="0"/>
                </a:moveTo>
                <a:lnTo>
                  <a:pt x="7846218" y="0"/>
                </a:lnTo>
                <a:lnTo>
                  <a:pt x="7846218" y="5013325"/>
                </a:lnTo>
                <a:lnTo>
                  <a:pt x="0" y="5013325"/>
                </a:lnTo>
                <a:lnTo>
                  <a:pt x="883443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8672" y="1640049"/>
            <a:ext cx="6386703" cy="664527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28672" y="2287906"/>
            <a:ext cx="6358128" cy="360362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1920" y="6515100"/>
            <a:ext cx="2057400" cy="342900"/>
          </a:xfrm>
        </p:spPr>
        <p:txBody>
          <a:bodyPr/>
          <a:lstStyle>
            <a:lvl1pPr algn="l">
              <a:defRPr b="1">
                <a:solidFill>
                  <a:schemeClr val="accent1"/>
                </a:solidFill>
              </a:defRPr>
            </a:lvl1pPr>
          </a:lstStyle>
          <a:p>
            <a:fld id="{0EE62241-ACF6-4170-A27D-6477E8E92F89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0256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124891"/>
            <a:ext cx="7886700" cy="2437585"/>
          </a:xfrm>
        </p:spPr>
        <p:txBody>
          <a:bodyPr anchor="ctr" anchorCtr="0">
            <a:normAutofit/>
          </a:bodyPr>
          <a:lstStyle>
            <a:lvl1pPr algn="ctr">
              <a:defRPr sz="1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 userDrawn="1"/>
        </p:nvSpPr>
        <p:spPr>
          <a:xfrm>
            <a:off x="0" y="1212056"/>
            <a:ext cx="228600" cy="357187"/>
          </a:xfrm>
          <a:custGeom>
            <a:avLst/>
            <a:gdLst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221456 w 221456"/>
              <a:gd name="connsiteY2" fmla="*/ 357187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59543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66687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8600"/>
              <a:gd name="connsiteY0" fmla="*/ 0 h 357187"/>
              <a:gd name="connsiteX1" fmla="*/ 228600 w 228600"/>
              <a:gd name="connsiteY1" fmla="*/ 0 h 357187"/>
              <a:gd name="connsiteX2" fmla="*/ 166687 w 228600"/>
              <a:gd name="connsiteY2" fmla="*/ 354805 h 357187"/>
              <a:gd name="connsiteX3" fmla="*/ 0 w 228600"/>
              <a:gd name="connsiteY3" fmla="*/ 357187 h 357187"/>
              <a:gd name="connsiteX4" fmla="*/ 0 w 228600"/>
              <a:gd name="connsiteY4" fmla="*/ 0 h 35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57187">
                <a:moveTo>
                  <a:pt x="0" y="0"/>
                </a:moveTo>
                <a:lnTo>
                  <a:pt x="228600" y="0"/>
                </a:lnTo>
                <a:lnTo>
                  <a:pt x="166687" y="354805"/>
                </a:lnTo>
                <a:lnTo>
                  <a:pt x="0" y="35718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8160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 userDrawn="1"/>
        </p:nvSpPr>
        <p:spPr>
          <a:xfrm>
            <a:off x="0" y="1212056"/>
            <a:ext cx="228600" cy="357187"/>
          </a:xfrm>
          <a:custGeom>
            <a:avLst/>
            <a:gdLst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221456 w 221456"/>
              <a:gd name="connsiteY2" fmla="*/ 357187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59543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66687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8600"/>
              <a:gd name="connsiteY0" fmla="*/ 0 h 357187"/>
              <a:gd name="connsiteX1" fmla="*/ 228600 w 228600"/>
              <a:gd name="connsiteY1" fmla="*/ 0 h 357187"/>
              <a:gd name="connsiteX2" fmla="*/ 166687 w 228600"/>
              <a:gd name="connsiteY2" fmla="*/ 354805 h 357187"/>
              <a:gd name="connsiteX3" fmla="*/ 0 w 228600"/>
              <a:gd name="connsiteY3" fmla="*/ 357187 h 357187"/>
              <a:gd name="connsiteX4" fmla="*/ 0 w 228600"/>
              <a:gd name="connsiteY4" fmla="*/ 0 h 35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57187">
                <a:moveTo>
                  <a:pt x="0" y="0"/>
                </a:moveTo>
                <a:lnTo>
                  <a:pt x="228600" y="0"/>
                </a:lnTo>
                <a:lnTo>
                  <a:pt x="166687" y="354805"/>
                </a:lnTo>
                <a:lnTo>
                  <a:pt x="0" y="35718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Rectangle 3"/>
          <p:cNvSpPr/>
          <p:nvPr userDrawn="1"/>
        </p:nvSpPr>
        <p:spPr>
          <a:xfrm>
            <a:off x="6923314" y="-1566"/>
            <a:ext cx="2220686" cy="6512093"/>
          </a:xfrm>
          <a:custGeom>
            <a:avLst/>
            <a:gdLst>
              <a:gd name="connsiteX0" fmla="*/ 0 w 2220686"/>
              <a:gd name="connsiteY0" fmla="*/ 0 h 6510528"/>
              <a:gd name="connsiteX1" fmla="*/ 2220686 w 2220686"/>
              <a:gd name="connsiteY1" fmla="*/ 0 h 6510528"/>
              <a:gd name="connsiteX2" fmla="*/ 2220686 w 2220686"/>
              <a:gd name="connsiteY2" fmla="*/ 6510528 h 6510528"/>
              <a:gd name="connsiteX3" fmla="*/ 0 w 2220686"/>
              <a:gd name="connsiteY3" fmla="*/ 6510528 h 6510528"/>
              <a:gd name="connsiteX4" fmla="*/ 0 w 2220686"/>
              <a:gd name="connsiteY4" fmla="*/ 0 h 6510528"/>
              <a:gd name="connsiteX0" fmla="*/ 1672046 w 2220686"/>
              <a:gd name="connsiteY0" fmla="*/ 0 h 6519237"/>
              <a:gd name="connsiteX1" fmla="*/ 2220686 w 2220686"/>
              <a:gd name="connsiteY1" fmla="*/ 8709 h 6519237"/>
              <a:gd name="connsiteX2" fmla="*/ 2220686 w 2220686"/>
              <a:gd name="connsiteY2" fmla="*/ 6519237 h 6519237"/>
              <a:gd name="connsiteX3" fmla="*/ 0 w 2220686"/>
              <a:gd name="connsiteY3" fmla="*/ 6519237 h 6519237"/>
              <a:gd name="connsiteX4" fmla="*/ 1672046 w 2220686"/>
              <a:gd name="connsiteY4" fmla="*/ 0 h 6519237"/>
              <a:gd name="connsiteX0" fmla="*/ 1162458 w 2220686"/>
              <a:gd name="connsiteY0" fmla="*/ 0 h 6512093"/>
              <a:gd name="connsiteX1" fmla="*/ 2220686 w 2220686"/>
              <a:gd name="connsiteY1" fmla="*/ 1565 h 6512093"/>
              <a:gd name="connsiteX2" fmla="*/ 2220686 w 2220686"/>
              <a:gd name="connsiteY2" fmla="*/ 6512093 h 6512093"/>
              <a:gd name="connsiteX3" fmla="*/ 0 w 2220686"/>
              <a:gd name="connsiteY3" fmla="*/ 6512093 h 6512093"/>
              <a:gd name="connsiteX4" fmla="*/ 1162458 w 2220686"/>
              <a:gd name="connsiteY4" fmla="*/ 0 h 651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6512093">
                <a:moveTo>
                  <a:pt x="1162458" y="0"/>
                </a:moveTo>
                <a:lnTo>
                  <a:pt x="2220686" y="1565"/>
                </a:lnTo>
                <a:lnTo>
                  <a:pt x="2220686" y="6512093"/>
                </a:lnTo>
                <a:lnTo>
                  <a:pt x="0" y="6512093"/>
                </a:lnTo>
                <a:lnTo>
                  <a:pt x="1162458" y="0"/>
                </a:lnTo>
                <a:close/>
              </a:path>
            </a:pathLst>
          </a:custGeom>
          <a:solidFill>
            <a:srgbClr val="F5F5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9795" y="1167718"/>
            <a:ext cx="7132637" cy="452437"/>
          </a:xfrm>
        </p:spPr>
        <p:txBody>
          <a:bodyPr>
            <a:normAutofit/>
          </a:bodyPr>
          <a:lstStyle>
            <a:lvl1pPr marL="0" indent="0">
              <a:buNone/>
              <a:defRPr sz="2600" b="1">
                <a:solidFill>
                  <a:schemeClr val="accent2"/>
                </a:solidFill>
              </a:defRPr>
            </a:lvl1pPr>
            <a:lvl2pPr marL="457200" indent="0">
              <a:buNone/>
              <a:defRPr b="1">
                <a:solidFill>
                  <a:schemeClr val="accent2"/>
                </a:solidFill>
              </a:defRPr>
            </a:lvl2pPr>
            <a:lvl3pPr marL="914400" indent="0">
              <a:buNone/>
              <a:defRPr b="1">
                <a:solidFill>
                  <a:schemeClr val="accent2"/>
                </a:solidFill>
              </a:defRPr>
            </a:lvl3pPr>
            <a:lvl4pPr marL="1371600" indent="0">
              <a:buNone/>
              <a:defRPr b="1">
                <a:solidFill>
                  <a:schemeClr val="accent2"/>
                </a:solidFill>
              </a:defRPr>
            </a:lvl4pPr>
            <a:lvl5pPr marL="1828800" indent="0">
              <a:buNone/>
              <a:defRPr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750" y="1812154"/>
            <a:ext cx="6644821" cy="4144962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500"/>
              </a:spcBef>
              <a:buNone/>
              <a:defRPr sz="1800"/>
            </a:lvl1pPr>
            <a:lvl2pPr marL="182563" indent="-182563">
              <a:lnSpc>
                <a:spcPts val="1800"/>
              </a:lnSpc>
              <a:spcBef>
                <a:spcPts val="1200"/>
              </a:spcBef>
              <a:defRPr sz="1400"/>
            </a:lvl2pPr>
            <a:lvl3pPr marL="357188" indent="-174625">
              <a:lnSpc>
                <a:spcPts val="1800"/>
              </a:lnSpc>
              <a:spcBef>
                <a:spcPts val="1200"/>
              </a:spcBef>
              <a:defRPr sz="1400"/>
            </a:lvl3pPr>
            <a:lvl4pPr marL="539750" indent="-182563">
              <a:lnSpc>
                <a:spcPts val="1800"/>
              </a:lnSpc>
              <a:spcBef>
                <a:spcPts val="1200"/>
              </a:spcBef>
              <a:defRPr sz="1400"/>
            </a:lvl4pPr>
            <a:lvl5pPr marL="714375" indent="-174625">
              <a:lnSpc>
                <a:spcPts val="1800"/>
              </a:lnSpc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7612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 userDrawn="1"/>
        </p:nvSpPr>
        <p:spPr>
          <a:xfrm>
            <a:off x="0" y="1212056"/>
            <a:ext cx="228600" cy="357187"/>
          </a:xfrm>
          <a:custGeom>
            <a:avLst/>
            <a:gdLst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221456 w 221456"/>
              <a:gd name="connsiteY2" fmla="*/ 357187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59543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66687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8600"/>
              <a:gd name="connsiteY0" fmla="*/ 0 h 357187"/>
              <a:gd name="connsiteX1" fmla="*/ 228600 w 228600"/>
              <a:gd name="connsiteY1" fmla="*/ 0 h 357187"/>
              <a:gd name="connsiteX2" fmla="*/ 166687 w 228600"/>
              <a:gd name="connsiteY2" fmla="*/ 354805 h 357187"/>
              <a:gd name="connsiteX3" fmla="*/ 0 w 228600"/>
              <a:gd name="connsiteY3" fmla="*/ 357187 h 357187"/>
              <a:gd name="connsiteX4" fmla="*/ 0 w 228600"/>
              <a:gd name="connsiteY4" fmla="*/ 0 h 35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57187">
                <a:moveTo>
                  <a:pt x="0" y="0"/>
                </a:moveTo>
                <a:lnTo>
                  <a:pt x="228600" y="0"/>
                </a:lnTo>
                <a:lnTo>
                  <a:pt x="166687" y="354805"/>
                </a:lnTo>
                <a:lnTo>
                  <a:pt x="0" y="35718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>
            <a:normAutofit/>
          </a:bodyPr>
          <a:lstStyle>
            <a:lvl1pPr marL="0" indent="0">
              <a:buNone/>
              <a:defRPr sz="2600" b="1">
                <a:solidFill>
                  <a:schemeClr val="accent2"/>
                </a:solidFill>
              </a:defRPr>
            </a:lvl1pPr>
            <a:lvl2pPr marL="457200" indent="0">
              <a:buNone/>
              <a:defRPr b="1">
                <a:solidFill>
                  <a:schemeClr val="accent2"/>
                </a:solidFill>
              </a:defRPr>
            </a:lvl2pPr>
            <a:lvl3pPr marL="914400" indent="0">
              <a:buNone/>
              <a:defRPr b="1">
                <a:solidFill>
                  <a:schemeClr val="accent2"/>
                </a:solidFill>
              </a:defRPr>
            </a:lvl3pPr>
            <a:lvl4pPr marL="1371600" indent="0">
              <a:buNone/>
              <a:defRPr b="1">
                <a:solidFill>
                  <a:schemeClr val="accent2"/>
                </a:solidFill>
              </a:defRPr>
            </a:lvl4pPr>
            <a:lvl5pPr marL="1828800" indent="0">
              <a:buNone/>
              <a:defRPr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751" y="1812154"/>
            <a:ext cx="3753576" cy="4144962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500"/>
              </a:spcBef>
              <a:buNone/>
              <a:defRPr sz="1800"/>
            </a:lvl1pPr>
            <a:lvl2pPr marL="182563" indent="-182563">
              <a:lnSpc>
                <a:spcPts val="1800"/>
              </a:lnSpc>
              <a:spcBef>
                <a:spcPts val="1200"/>
              </a:spcBef>
              <a:defRPr sz="1400"/>
            </a:lvl2pPr>
            <a:lvl3pPr marL="357188" indent="-174625">
              <a:lnSpc>
                <a:spcPts val="1800"/>
              </a:lnSpc>
              <a:spcBef>
                <a:spcPts val="1200"/>
              </a:spcBef>
              <a:defRPr sz="1400"/>
            </a:lvl3pPr>
            <a:lvl4pPr marL="539750" indent="-182563">
              <a:lnSpc>
                <a:spcPts val="1800"/>
              </a:lnSpc>
              <a:spcBef>
                <a:spcPts val="1200"/>
              </a:spcBef>
              <a:defRPr sz="1400"/>
            </a:lvl4pPr>
            <a:lvl5pPr marL="714375" indent="-174625">
              <a:lnSpc>
                <a:spcPts val="1800"/>
              </a:lnSpc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4127500" y="0"/>
            <a:ext cx="5016500" cy="6510338"/>
          </a:xfrm>
          <a:custGeom>
            <a:avLst/>
            <a:gdLst>
              <a:gd name="connsiteX0" fmla="*/ 0 w 5016500"/>
              <a:gd name="connsiteY0" fmla="*/ 0 h 6510338"/>
              <a:gd name="connsiteX1" fmla="*/ 5016500 w 5016500"/>
              <a:gd name="connsiteY1" fmla="*/ 0 h 6510338"/>
              <a:gd name="connsiteX2" fmla="*/ 5016500 w 5016500"/>
              <a:gd name="connsiteY2" fmla="*/ 6510338 h 6510338"/>
              <a:gd name="connsiteX3" fmla="*/ 0 w 5016500"/>
              <a:gd name="connsiteY3" fmla="*/ 6510338 h 6510338"/>
              <a:gd name="connsiteX4" fmla="*/ 0 w 5016500"/>
              <a:gd name="connsiteY4" fmla="*/ 0 h 6510338"/>
              <a:gd name="connsiteX0" fmla="*/ 1158240 w 5016500"/>
              <a:gd name="connsiteY0" fmla="*/ 0 h 6510338"/>
              <a:gd name="connsiteX1" fmla="*/ 5016500 w 5016500"/>
              <a:gd name="connsiteY1" fmla="*/ 0 h 6510338"/>
              <a:gd name="connsiteX2" fmla="*/ 5016500 w 5016500"/>
              <a:gd name="connsiteY2" fmla="*/ 6510338 h 6510338"/>
              <a:gd name="connsiteX3" fmla="*/ 0 w 5016500"/>
              <a:gd name="connsiteY3" fmla="*/ 6510338 h 6510338"/>
              <a:gd name="connsiteX4" fmla="*/ 1158240 w 5016500"/>
              <a:gd name="connsiteY4" fmla="*/ 0 h 651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6500" h="6510338">
                <a:moveTo>
                  <a:pt x="1158240" y="0"/>
                </a:moveTo>
                <a:lnTo>
                  <a:pt x="5016500" y="0"/>
                </a:lnTo>
                <a:lnTo>
                  <a:pt x="5016500" y="6510338"/>
                </a:lnTo>
                <a:lnTo>
                  <a:pt x="0" y="6510338"/>
                </a:lnTo>
                <a:lnTo>
                  <a:pt x="1158240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75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/>
          <p:nvPr userDrawn="1"/>
        </p:nvSpPr>
        <p:spPr>
          <a:xfrm>
            <a:off x="4127500" y="-1566"/>
            <a:ext cx="5016500" cy="6512093"/>
          </a:xfrm>
          <a:custGeom>
            <a:avLst/>
            <a:gdLst>
              <a:gd name="connsiteX0" fmla="*/ 0 w 2220686"/>
              <a:gd name="connsiteY0" fmla="*/ 0 h 6510528"/>
              <a:gd name="connsiteX1" fmla="*/ 2220686 w 2220686"/>
              <a:gd name="connsiteY1" fmla="*/ 0 h 6510528"/>
              <a:gd name="connsiteX2" fmla="*/ 2220686 w 2220686"/>
              <a:gd name="connsiteY2" fmla="*/ 6510528 h 6510528"/>
              <a:gd name="connsiteX3" fmla="*/ 0 w 2220686"/>
              <a:gd name="connsiteY3" fmla="*/ 6510528 h 6510528"/>
              <a:gd name="connsiteX4" fmla="*/ 0 w 2220686"/>
              <a:gd name="connsiteY4" fmla="*/ 0 h 6510528"/>
              <a:gd name="connsiteX0" fmla="*/ 1672046 w 2220686"/>
              <a:gd name="connsiteY0" fmla="*/ 0 h 6519237"/>
              <a:gd name="connsiteX1" fmla="*/ 2220686 w 2220686"/>
              <a:gd name="connsiteY1" fmla="*/ 8709 h 6519237"/>
              <a:gd name="connsiteX2" fmla="*/ 2220686 w 2220686"/>
              <a:gd name="connsiteY2" fmla="*/ 6519237 h 6519237"/>
              <a:gd name="connsiteX3" fmla="*/ 0 w 2220686"/>
              <a:gd name="connsiteY3" fmla="*/ 6519237 h 6519237"/>
              <a:gd name="connsiteX4" fmla="*/ 1672046 w 2220686"/>
              <a:gd name="connsiteY4" fmla="*/ 0 h 6519237"/>
              <a:gd name="connsiteX0" fmla="*/ 1162458 w 2220686"/>
              <a:gd name="connsiteY0" fmla="*/ 0 h 6512093"/>
              <a:gd name="connsiteX1" fmla="*/ 2220686 w 2220686"/>
              <a:gd name="connsiteY1" fmla="*/ 1565 h 6512093"/>
              <a:gd name="connsiteX2" fmla="*/ 2220686 w 2220686"/>
              <a:gd name="connsiteY2" fmla="*/ 6512093 h 6512093"/>
              <a:gd name="connsiteX3" fmla="*/ 0 w 2220686"/>
              <a:gd name="connsiteY3" fmla="*/ 6512093 h 6512093"/>
              <a:gd name="connsiteX4" fmla="*/ 1162458 w 2220686"/>
              <a:gd name="connsiteY4" fmla="*/ 0 h 6512093"/>
              <a:gd name="connsiteX0" fmla="*/ 514805 w 2220686"/>
              <a:gd name="connsiteY0" fmla="*/ 0 h 6512093"/>
              <a:gd name="connsiteX1" fmla="*/ 2220686 w 2220686"/>
              <a:gd name="connsiteY1" fmla="*/ 1565 h 6512093"/>
              <a:gd name="connsiteX2" fmla="*/ 2220686 w 2220686"/>
              <a:gd name="connsiteY2" fmla="*/ 6512093 h 6512093"/>
              <a:gd name="connsiteX3" fmla="*/ 0 w 2220686"/>
              <a:gd name="connsiteY3" fmla="*/ 6512093 h 6512093"/>
              <a:gd name="connsiteX4" fmla="*/ 514805 w 2220686"/>
              <a:gd name="connsiteY4" fmla="*/ 0 h 651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6512093">
                <a:moveTo>
                  <a:pt x="514805" y="0"/>
                </a:moveTo>
                <a:lnTo>
                  <a:pt x="2220686" y="1565"/>
                </a:lnTo>
                <a:lnTo>
                  <a:pt x="2220686" y="6512093"/>
                </a:lnTo>
                <a:lnTo>
                  <a:pt x="0" y="6512093"/>
                </a:lnTo>
                <a:lnTo>
                  <a:pt x="514805" y="0"/>
                </a:lnTo>
                <a:close/>
              </a:path>
            </a:pathLst>
          </a:custGeom>
          <a:solidFill>
            <a:srgbClr val="F5F5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 userDrawn="1"/>
        </p:nvSpPr>
        <p:spPr>
          <a:xfrm>
            <a:off x="0" y="1212056"/>
            <a:ext cx="228600" cy="357187"/>
          </a:xfrm>
          <a:custGeom>
            <a:avLst/>
            <a:gdLst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221456 w 221456"/>
              <a:gd name="connsiteY2" fmla="*/ 357187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59543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66687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8600"/>
              <a:gd name="connsiteY0" fmla="*/ 0 h 357187"/>
              <a:gd name="connsiteX1" fmla="*/ 228600 w 228600"/>
              <a:gd name="connsiteY1" fmla="*/ 0 h 357187"/>
              <a:gd name="connsiteX2" fmla="*/ 166687 w 228600"/>
              <a:gd name="connsiteY2" fmla="*/ 354805 h 357187"/>
              <a:gd name="connsiteX3" fmla="*/ 0 w 228600"/>
              <a:gd name="connsiteY3" fmla="*/ 357187 h 357187"/>
              <a:gd name="connsiteX4" fmla="*/ 0 w 228600"/>
              <a:gd name="connsiteY4" fmla="*/ 0 h 35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57187">
                <a:moveTo>
                  <a:pt x="0" y="0"/>
                </a:moveTo>
                <a:lnTo>
                  <a:pt x="228600" y="0"/>
                </a:lnTo>
                <a:lnTo>
                  <a:pt x="166687" y="354805"/>
                </a:lnTo>
                <a:lnTo>
                  <a:pt x="0" y="35718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>
            <a:normAutofit/>
          </a:bodyPr>
          <a:lstStyle>
            <a:lvl1pPr marL="0" indent="0">
              <a:buNone/>
              <a:defRPr sz="2600" b="1">
                <a:solidFill>
                  <a:schemeClr val="accent2"/>
                </a:solidFill>
              </a:defRPr>
            </a:lvl1pPr>
            <a:lvl2pPr marL="457200" indent="0">
              <a:buNone/>
              <a:defRPr b="1">
                <a:solidFill>
                  <a:schemeClr val="accent2"/>
                </a:solidFill>
              </a:defRPr>
            </a:lvl2pPr>
            <a:lvl3pPr marL="914400" indent="0">
              <a:buNone/>
              <a:defRPr b="1">
                <a:solidFill>
                  <a:schemeClr val="accent2"/>
                </a:solidFill>
              </a:defRPr>
            </a:lvl3pPr>
            <a:lvl4pPr marL="1371600" indent="0">
              <a:buNone/>
              <a:defRPr b="1">
                <a:solidFill>
                  <a:schemeClr val="accent2"/>
                </a:solidFill>
              </a:defRPr>
            </a:lvl4pPr>
            <a:lvl5pPr marL="1828800" indent="0">
              <a:buNone/>
              <a:defRPr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751" y="1812154"/>
            <a:ext cx="3753576" cy="4144962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500"/>
              </a:spcBef>
              <a:buNone/>
              <a:defRPr sz="1800"/>
            </a:lvl1pPr>
            <a:lvl2pPr marL="182563" indent="-182563">
              <a:lnSpc>
                <a:spcPts val="1800"/>
              </a:lnSpc>
              <a:spcBef>
                <a:spcPts val="1200"/>
              </a:spcBef>
              <a:defRPr sz="1400"/>
            </a:lvl2pPr>
            <a:lvl3pPr marL="357188" indent="-174625">
              <a:lnSpc>
                <a:spcPts val="1800"/>
              </a:lnSpc>
              <a:spcBef>
                <a:spcPts val="1200"/>
              </a:spcBef>
              <a:defRPr sz="1400"/>
            </a:lvl3pPr>
            <a:lvl4pPr marL="539750" indent="-182563">
              <a:lnSpc>
                <a:spcPts val="1800"/>
              </a:lnSpc>
              <a:spcBef>
                <a:spcPts val="1200"/>
              </a:spcBef>
              <a:defRPr sz="1400"/>
            </a:lvl4pPr>
            <a:lvl5pPr marL="714375" indent="-174625">
              <a:lnSpc>
                <a:spcPts val="1800"/>
              </a:lnSpc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068888" y="1297803"/>
            <a:ext cx="3413125" cy="1950221"/>
          </a:xfrm>
          <a:custGeom>
            <a:avLst/>
            <a:gdLst>
              <a:gd name="connsiteX0" fmla="*/ 0 w 3413125"/>
              <a:gd name="connsiteY0" fmla="*/ 0 h 1941512"/>
              <a:gd name="connsiteX1" fmla="*/ 3413125 w 3413125"/>
              <a:gd name="connsiteY1" fmla="*/ 0 h 1941512"/>
              <a:gd name="connsiteX2" fmla="*/ 3413125 w 3413125"/>
              <a:gd name="connsiteY2" fmla="*/ 1941512 h 1941512"/>
              <a:gd name="connsiteX3" fmla="*/ 0 w 3413125"/>
              <a:gd name="connsiteY3" fmla="*/ 1941512 h 1941512"/>
              <a:gd name="connsiteX4" fmla="*/ 0 w 3413125"/>
              <a:gd name="connsiteY4" fmla="*/ 0 h 1941512"/>
              <a:gd name="connsiteX0" fmla="*/ 365760 w 3413125"/>
              <a:gd name="connsiteY0" fmla="*/ 0 h 1950221"/>
              <a:gd name="connsiteX1" fmla="*/ 3413125 w 3413125"/>
              <a:gd name="connsiteY1" fmla="*/ 8709 h 1950221"/>
              <a:gd name="connsiteX2" fmla="*/ 3413125 w 3413125"/>
              <a:gd name="connsiteY2" fmla="*/ 1950221 h 1950221"/>
              <a:gd name="connsiteX3" fmla="*/ 0 w 3413125"/>
              <a:gd name="connsiteY3" fmla="*/ 1950221 h 1950221"/>
              <a:gd name="connsiteX4" fmla="*/ 365760 w 3413125"/>
              <a:gd name="connsiteY4" fmla="*/ 0 h 1950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1950221">
                <a:moveTo>
                  <a:pt x="365760" y="0"/>
                </a:moveTo>
                <a:lnTo>
                  <a:pt x="3413125" y="8709"/>
                </a:lnTo>
                <a:lnTo>
                  <a:pt x="3413125" y="1950221"/>
                </a:lnTo>
                <a:lnTo>
                  <a:pt x="0" y="1950221"/>
                </a:lnTo>
                <a:lnTo>
                  <a:pt x="365760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4737100" y="3500438"/>
            <a:ext cx="3744913" cy="1943100"/>
          </a:xfrm>
          <a:custGeom>
            <a:avLst/>
            <a:gdLst>
              <a:gd name="connsiteX0" fmla="*/ 0 w 3744913"/>
              <a:gd name="connsiteY0" fmla="*/ 0 h 1943100"/>
              <a:gd name="connsiteX1" fmla="*/ 3744913 w 3744913"/>
              <a:gd name="connsiteY1" fmla="*/ 0 h 1943100"/>
              <a:gd name="connsiteX2" fmla="*/ 3744913 w 3744913"/>
              <a:gd name="connsiteY2" fmla="*/ 1943100 h 1943100"/>
              <a:gd name="connsiteX3" fmla="*/ 0 w 3744913"/>
              <a:gd name="connsiteY3" fmla="*/ 1943100 h 1943100"/>
              <a:gd name="connsiteX4" fmla="*/ 0 w 3744913"/>
              <a:gd name="connsiteY4" fmla="*/ 0 h 1943100"/>
              <a:gd name="connsiteX0" fmla="*/ 357052 w 3744913"/>
              <a:gd name="connsiteY0" fmla="*/ 0 h 1943100"/>
              <a:gd name="connsiteX1" fmla="*/ 3744913 w 3744913"/>
              <a:gd name="connsiteY1" fmla="*/ 0 h 1943100"/>
              <a:gd name="connsiteX2" fmla="*/ 3744913 w 3744913"/>
              <a:gd name="connsiteY2" fmla="*/ 1943100 h 1943100"/>
              <a:gd name="connsiteX3" fmla="*/ 0 w 3744913"/>
              <a:gd name="connsiteY3" fmla="*/ 1943100 h 1943100"/>
              <a:gd name="connsiteX4" fmla="*/ 357052 w 3744913"/>
              <a:gd name="connsiteY4" fmla="*/ 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4913" h="1943100">
                <a:moveTo>
                  <a:pt x="357052" y="0"/>
                </a:moveTo>
                <a:lnTo>
                  <a:pt x="3744913" y="0"/>
                </a:lnTo>
                <a:lnTo>
                  <a:pt x="3744913" y="1943100"/>
                </a:lnTo>
                <a:lnTo>
                  <a:pt x="0" y="1943100"/>
                </a:lnTo>
                <a:lnTo>
                  <a:pt x="357052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0889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Four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/>
          <p:nvPr userDrawn="1"/>
        </p:nvSpPr>
        <p:spPr>
          <a:xfrm>
            <a:off x="4127500" y="-1566"/>
            <a:ext cx="5016500" cy="6512093"/>
          </a:xfrm>
          <a:custGeom>
            <a:avLst/>
            <a:gdLst>
              <a:gd name="connsiteX0" fmla="*/ 0 w 2220686"/>
              <a:gd name="connsiteY0" fmla="*/ 0 h 6510528"/>
              <a:gd name="connsiteX1" fmla="*/ 2220686 w 2220686"/>
              <a:gd name="connsiteY1" fmla="*/ 0 h 6510528"/>
              <a:gd name="connsiteX2" fmla="*/ 2220686 w 2220686"/>
              <a:gd name="connsiteY2" fmla="*/ 6510528 h 6510528"/>
              <a:gd name="connsiteX3" fmla="*/ 0 w 2220686"/>
              <a:gd name="connsiteY3" fmla="*/ 6510528 h 6510528"/>
              <a:gd name="connsiteX4" fmla="*/ 0 w 2220686"/>
              <a:gd name="connsiteY4" fmla="*/ 0 h 6510528"/>
              <a:gd name="connsiteX0" fmla="*/ 1672046 w 2220686"/>
              <a:gd name="connsiteY0" fmla="*/ 0 h 6519237"/>
              <a:gd name="connsiteX1" fmla="*/ 2220686 w 2220686"/>
              <a:gd name="connsiteY1" fmla="*/ 8709 h 6519237"/>
              <a:gd name="connsiteX2" fmla="*/ 2220686 w 2220686"/>
              <a:gd name="connsiteY2" fmla="*/ 6519237 h 6519237"/>
              <a:gd name="connsiteX3" fmla="*/ 0 w 2220686"/>
              <a:gd name="connsiteY3" fmla="*/ 6519237 h 6519237"/>
              <a:gd name="connsiteX4" fmla="*/ 1672046 w 2220686"/>
              <a:gd name="connsiteY4" fmla="*/ 0 h 6519237"/>
              <a:gd name="connsiteX0" fmla="*/ 1162458 w 2220686"/>
              <a:gd name="connsiteY0" fmla="*/ 0 h 6512093"/>
              <a:gd name="connsiteX1" fmla="*/ 2220686 w 2220686"/>
              <a:gd name="connsiteY1" fmla="*/ 1565 h 6512093"/>
              <a:gd name="connsiteX2" fmla="*/ 2220686 w 2220686"/>
              <a:gd name="connsiteY2" fmla="*/ 6512093 h 6512093"/>
              <a:gd name="connsiteX3" fmla="*/ 0 w 2220686"/>
              <a:gd name="connsiteY3" fmla="*/ 6512093 h 6512093"/>
              <a:gd name="connsiteX4" fmla="*/ 1162458 w 2220686"/>
              <a:gd name="connsiteY4" fmla="*/ 0 h 6512093"/>
              <a:gd name="connsiteX0" fmla="*/ 514805 w 2220686"/>
              <a:gd name="connsiteY0" fmla="*/ 0 h 6512093"/>
              <a:gd name="connsiteX1" fmla="*/ 2220686 w 2220686"/>
              <a:gd name="connsiteY1" fmla="*/ 1565 h 6512093"/>
              <a:gd name="connsiteX2" fmla="*/ 2220686 w 2220686"/>
              <a:gd name="connsiteY2" fmla="*/ 6512093 h 6512093"/>
              <a:gd name="connsiteX3" fmla="*/ 0 w 2220686"/>
              <a:gd name="connsiteY3" fmla="*/ 6512093 h 6512093"/>
              <a:gd name="connsiteX4" fmla="*/ 514805 w 2220686"/>
              <a:gd name="connsiteY4" fmla="*/ 0 h 651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6512093">
                <a:moveTo>
                  <a:pt x="514805" y="0"/>
                </a:moveTo>
                <a:lnTo>
                  <a:pt x="2220686" y="1565"/>
                </a:lnTo>
                <a:lnTo>
                  <a:pt x="2220686" y="6512093"/>
                </a:lnTo>
                <a:lnTo>
                  <a:pt x="0" y="6512093"/>
                </a:lnTo>
                <a:lnTo>
                  <a:pt x="514805" y="0"/>
                </a:lnTo>
                <a:close/>
              </a:path>
            </a:pathLst>
          </a:custGeom>
          <a:solidFill>
            <a:srgbClr val="F5F5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 userDrawn="1"/>
        </p:nvSpPr>
        <p:spPr>
          <a:xfrm>
            <a:off x="0" y="1212056"/>
            <a:ext cx="228600" cy="357187"/>
          </a:xfrm>
          <a:custGeom>
            <a:avLst/>
            <a:gdLst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221456 w 221456"/>
              <a:gd name="connsiteY2" fmla="*/ 357187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59543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1456"/>
              <a:gd name="connsiteY0" fmla="*/ 0 h 357187"/>
              <a:gd name="connsiteX1" fmla="*/ 221456 w 221456"/>
              <a:gd name="connsiteY1" fmla="*/ 0 h 357187"/>
              <a:gd name="connsiteX2" fmla="*/ 166687 w 221456"/>
              <a:gd name="connsiteY2" fmla="*/ 354805 h 357187"/>
              <a:gd name="connsiteX3" fmla="*/ 0 w 221456"/>
              <a:gd name="connsiteY3" fmla="*/ 357187 h 357187"/>
              <a:gd name="connsiteX4" fmla="*/ 0 w 221456"/>
              <a:gd name="connsiteY4" fmla="*/ 0 h 357187"/>
              <a:gd name="connsiteX0" fmla="*/ 0 w 228600"/>
              <a:gd name="connsiteY0" fmla="*/ 0 h 357187"/>
              <a:gd name="connsiteX1" fmla="*/ 228600 w 228600"/>
              <a:gd name="connsiteY1" fmla="*/ 0 h 357187"/>
              <a:gd name="connsiteX2" fmla="*/ 166687 w 228600"/>
              <a:gd name="connsiteY2" fmla="*/ 354805 h 357187"/>
              <a:gd name="connsiteX3" fmla="*/ 0 w 228600"/>
              <a:gd name="connsiteY3" fmla="*/ 357187 h 357187"/>
              <a:gd name="connsiteX4" fmla="*/ 0 w 228600"/>
              <a:gd name="connsiteY4" fmla="*/ 0 h 35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357187">
                <a:moveTo>
                  <a:pt x="0" y="0"/>
                </a:moveTo>
                <a:lnTo>
                  <a:pt x="228600" y="0"/>
                </a:lnTo>
                <a:lnTo>
                  <a:pt x="166687" y="354805"/>
                </a:lnTo>
                <a:lnTo>
                  <a:pt x="0" y="357187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>
            <a:normAutofit/>
          </a:bodyPr>
          <a:lstStyle>
            <a:lvl1pPr marL="0" indent="0">
              <a:buNone/>
              <a:defRPr sz="2600" b="1">
                <a:solidFill>
                  <a:schemeClr val="accent2"/>
                </a:solidFill>
              </a:defRPr>
            </a:lvl1pPr>
            <a:lvl2pPr marL="457200" indent="0">
              <a:buNone/>
              <a:defRPr b="1">
                <a:solidFill>
                  <a:schemeClr val="accent2"/>
                </a:solidFill>
              </a:defRPr>
            </a:lvl2pPr>
            <a:lvl3pPr marL="914400" indent="0">
              <a:buNone/>
              <a:defRPr b="1">
                <a:solidFill>
                  <a:schemeClr val="accent2"/>
                </a:solidFill>
              </a:defRPr>
            </a:lvl3pPr>
            <a:lvl4pPr marL="1371600" indent="0">
              <a:buNone/>
              <a:defRPr b="1">
                <a:solidFill>
                  <a:schemeClr val="accent2"/>
                </a:solidFill>
              </a:defRPr>
            </a:lvl4pPr>
            <a:lvl5pPr marL="1828800" indent="0">
              <a:buNone/>
              <a:defRPr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751" y="1812154"/>
            <a:ext cx="3753576" cy="4144962"/>
          </a:xfrm>
        </p:spPr>
        <p:txBody>
          <a:bodyPr/>
          <a:lstStyle>
            <a:lvl1pPr marL="0" indent="0">
              <a:lnSpc>
                <a:spcPts val="2000"/>
              </a:lnSpc>
              <a:spcBef>
                <a:spcPts val="500"/>
              </a:spcBef>
              <a:buNone/>
              <a:defRPr sz="1800"/>
            </a:lvl1pPr>
            <a:lvl2pPr marL="182563" indent="-182563">
              <a:lnSpc>
                <a:spcPts val="1800"/>
              </a:lnSpc>
              <a:spcBef>
                <a:spcPts val="1200"/>
              </a:spcBef>
              <a:defRPr sz="1400"/>
            </a:lvl2pPr>
            <a:lvl3pPr marL="357188" indent="-174625">
              <a:lnSpc>
                <a:spcPts val="1800"/>
              </a:lnSpc>
              <a:spcBef>
                <a:spcPts val="1200"/>
              </a:spcBef>
              <a:defRPr sz="1400"/>
            </a:lvl3pPr>
            <a:lvl4pPr marL="539750" indent="-182563">
              <a:lnSpc>
                <a:spcPts val="1800"/>
              </a:lnSpc>
              <a:spcBef>
                <a:spcPts val="1200"/>
              </a:spcBef>
              <a:defRPr sz="1400"/>
            </a:lvl4pPr>
            <a:lvl5pPr marL="714375" indent="-174625">
              <a:lnSpc>
                <a:spcPts val="1800"/>
              </a:lnSpc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4972277" y="1478068"/>
            <a:ext cx="1820862" cy="17441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6"/>
          </p:nvPr>
        </p:nvSpPr>
        <p:spPr>
          <a:xfrm>
            <a:off x="6975249" y="1478068"/>
            <a:ext cx="1820862" cy="17441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7"/>
          </p:nvPr>
        </p:nvSpPr>
        <p:spPr>
          <a:xfrm>
            <a:off x="4972277" y="3629085"/>
            <a:ext cx="1820862" cy="17441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8"/>
          </p:nvPr>
        </p:nvSpPr>
        <p:spPr>
          <a:xfrm>
            <a:off x="6975249" y="3629085"/>
            <a:ext cx="1820862" cy="17441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86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" y="6509237"/>
            <a:ext cx="9144005" cy="34876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01" y="6510528"/>
            <a:ext cx="2057400" cy="3474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fld id="{0EE62241-ACF6-4170-A27D-6477E8E92F89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6615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3" r:id="rId4"/>
    <p:sldLayoutId id="2147483674" r:id="rId5"/>
    <p:sldLayoutId id="2147483675" r:id="rId6"/>
    <p:sldLayoutId id="2147483676" r:id="rId7"/>
    <p:sldLayoutId id="214748367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FEB and Design Review Process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A Fire and Emergency Perspective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pPr/>
              <a:t>1</a:t>
            </a:fld>
            <a:endParaRPr lang="en-NZ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3" b="2823"/>
          <a:stretch>
            <a:fillRect/>
          </a:stretch>
        </p:blipFill>
        <p:spPr>
          <a:xfrm>
            <a:off x="1297783" y="1501775"/>
            <a:ext cx="7846218" cy="5013325"/>
          </a:xfrm>
        </p:spPr>
      </p:pic>
    </p:spTree>
    <p:extLst>
      <p:ext uri="{BB962C8B-B14F-4D97-AF65-F5344CB8AC3E}">
        <p14:creationId xmlns:p14="http://schemas.microsoft.com/office/powerpoint/2010/main" val="4277665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10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Design Review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Review of consents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Requirement under Section 46 of the Building 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Consider whole design not just fire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Huge growth in workload over last 10 years</a:t>
            </a:r>
          </a:p>
          <a:p>
            <a:endParaRPr lang="en-NZ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6426C7-B86E-4467-857C-5B5495082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29" y="3123918"/>
            <a:ext cx="4786372" cy="294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11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Jobs Including FEBs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Review that final design is in line with inputs and methodology agreed.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Consideration of any ANARP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Confirmation that items deferred to consent have been addressed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If ‘Consensus not reached’ then has the issue been resolved or does it become a comment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40694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12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Completeness of Documentation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Comment intended to be a check that the requirements of the fire design have been reflected in the balance of the consent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Simply stating a requirement does not demonstrate compliance</a:t>
            </a:r>
          </a:p>
          <a:p>
            <a:pPr marL="468313" lvl="1" indent="-285750"/>
            <a:r>
              <a:rPr lang="en-NZ" dirty="0"/>
              <a:t>Surface Finishes – looking for a schedule</a:t>
            </a:r>
          </a:p>
          <a:p>
            <a:pPr marL="468313" lvl="1" indent="-285750"/>
            <a:r>
              <a:rPr lang="en-NZ" dirty="0"/>
              <a:t>Fire rated construction details – ‘fire rated coloursteel’ </a:t>
            </a:r>
          </a:p>
          <a:p>
            <a:pPr marL="468313" lvl="1" indent="-285750"/>
            <a:r>
              <a:rPr lang="en-NZ" dirty="0"/>
              <a:t>Construction monitoring – consideration of design build elements</a:t>
            </a:r>
          </a:p>
          <a:p>
            <a:pPr marL="468313" lvl="1" indent="-285750"/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0753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13</a:t>
            </a:fld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/>
          <a:lstStyle/>
          <a:p>
            <a:r>
              <a:rPr lang="en-NZ" dirty="0"/>
              <a:t>Questions</a:t>
            </a:r>
          </a:p>
        </p:txBody>
      </p:sp>
      <p:pic>
        <p:nvPicPr>
          <p:cNvPr id="9" name="Picture 7">
            <a:extLst>
              <a:ext uri="{FF2B5EF4-FFF2-40B4-BE49-F238E27FC236}">
                <a16:creationId xmlns:a16="http://schemas.microsoft.com/office/drawing/2014/main" id="{DD4AD621-4BCF-4C6D-8D8A-D4B049C12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193" y="1228446"/>
            <a:ext cx="4679950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61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2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What Is The FEB Process?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dirty="0"/>
              <a:t>F</a:t>
            </a:r>
            <a:r>
              <a:rPr lang="en-NZ" dirty="0"/>
              <a:t>ire </a:t>
            </a:r>
            <a:r>
              <a:rPr lang="en-NZ" b="1" dirty="0"/>
              <a:t>E</a:t>
            </a:r>
            <a:r>
              <a:rPr lang="en-NZ" dirty="0"/>
              <a:t>ngineering </a:t>
            </a:r>
            <a:r>
              <a:rPr lang="en-NZ" b="1" dirty="0"/>
              <a:t>B</a:t>
            </a:r>
            <a:r>
              <a:rPr lang="en-NZ" dirty="0"/>
              <a:t>rief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International Fire Engineering Guidelines (2005)</a:t>
            </a:r>
          </a:p>
          <a:p>
            <a:r>
              <a:rPr lang="en-NZ" i="1" dirty="0"/>
              <a:t>Documented process that defines the scope of work for the fire engineering analysis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Tool to manage consent risk for performance based engineering</a:t>
            </a:r>
          </a:p>
          <a:p>
            <a:endParaRPr lang="en-N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More common since 2012 (C/VM2)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Determination 2017/040</a:t>
            </a:r>
          </a:p>
        </p:txBody>
      </p:sp>
    </p:spTree>
    <p:extLst>
      <p:ext uri="{BB962C8B-B14F-4D97-AF65-F5344CB8AC3E}">
        <p14:creationId xmlns:p14="http://schemas.microsoft.com/office/powerpoint/2010/main" val="314322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401" y="6510528"/>
            <a:ext cx="2057400" cy="347472"/>
          </a:xfrm>
        </p:spPr>
        <p:txBody>
          <a:bodyPr/>
          <a:lstStyle/>
          <a:p>
            <a:fld id="{0EE62241-ACF6-4170-A27D-6477E8E92F89}" type="slidenum">
              <a:rPr lang="en-NZ" smtClean="0"/>
              <a:t>3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9795" y="1167718"/>
            <a:ext cx="7132637" cy="452437"/>
          </a:xfrm>
        </p:spPr>
        <p:txBody>
          <a:bodyPr/>
          <a:lstStyle/>
          <a:p>
            <a:r>
              <a:rPr lang="en-NZ" dirty="0"/>
              <a:t>What Is The FEB Process?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39750" y="1812154"/>
            <a:ext cx="4216807" cy="4144962"/>
          </a:xfrm>
        </p:spPr>
        <p:txBody>
          <a:bodyPr>
            <a:normAutofit fontScale="85000" lnSpcReduction="10000"/>
          </a:bodyPr>
          <a:lstStyle/>
          <a:p>
            <a:r>
              <a:rPr lang="en-NZ" sz="2100" dirty="0"/>
              <a:t>Scale of FEB process is flexible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Can be a few emails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Major document / regular stakeholder meetings</a:t>
            </a:r>
          </a:p>
          <a:p>
            <a:endParaRPr lang="en-NZ" dirty="0"/>
          </a:p>
          <a:p>
            <a:r>
              <a:rPr lang="en-NZ" sz="2100" dirty="0"/>
              <a:t>Pre-application meeting equivalent to FEB process</a:t>
            </a:r>
          </a:p>
          <a:p>
            <a:endParaRPr lang="en-NZ" sz="2100" dirty="0"/>
          </a:p>
          <a:p>
            <a:r>
              <a:rPr lang="en-NZ" sz="2100" dirty="0"/>
              <a:t>Process value depends on the designer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Tick box exercise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Meaningful project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/>
          </a:p>
          <a:p>
            <a:r>
              <a:rPr lang="en-NZ" sz="2100" dirty="0"/>
              <a:t>May include non Building Code objectives (rare in NZ to date)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7AF03623-9AE5-489E-8401-4586B1F60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57" y="2196612"/>
            <a:ext cx="4067861" cy="24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98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4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Benefits of the FEB process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Facilitate innovative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Opportunity to raise other legislative requirements that may impact on the project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Smoothing consenting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Opportunity to capture non-code objectives in a robust manner</a:t>
            </a:r>
          </a:p>
        </p:txBody>
      </p:sp>
      <p:pic>
        <p:nvPicPr>
          <p:cNvPr id="8" name="Picture 7" descr="A picture containing sky, building, outdoor, tall&#10;&#10;Description automatically generated">
            <a:extLst>
              <a:ext uri="{FF2B5EF4-FFF2-40B4-BE49-F238E27FC236}">
                <a16:creationId xmlns:a16="http://schemas.microsoft.com/office/drawing/2014/main" id="{049AFEDF-E40B-4225-BA15-DE29B2089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89" y="3427231"/>
            <a:ext cx="2740710" cy="25298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DEAC80F-A0BD-4A73-A1AF-A31003622E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390" y="3427230"/>
            <a:ext cx="3792977" cy="252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9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401" y="6510528"/>
            <a:ext cx="2057400" cy="347472"/>
          </a:xfrm>
        </p:spPr>
        <p:txBody>
          <a:bodyPr/>
          <a:lstStyle/>
          <a:p>
            <a:fld id="{0EE62241-ACF6-4170-A27D-6477E8E92F89}" type="slidenum">
              <a:rPr lang="en-NZ" smtClean="0"/>
              <a:t>5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9795" y="1167718"/>
            <a:ext cx="7132637" cy="452437"/>
          </a:xfrm>
        </p:spPr>
        <p:txBody>
          <a:bodyPr/>
          <a:lstStyle/>
          <a:p>
            <a:r>
              <a:rPr lang="en-NZ" dirty="0"/>
              <a:t>Can You Require an FEB?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39750" y="1812154"/>
            <a:ext cx="4216807" cy="4144962"/>
          </a:xfrm>
        </p:spPr>
        <p:txBody>
          <a:bodyPr>
            <a:normAutofit/>
          </a:bodyPr>
          <a:lstStyle/>
          <a:p>
            <a:r>
              <a:rPr lang="en-NZ" dirty="0"/>
              <a:t>Discussed in depth in Determination 2017/040</a:t>
            </a:r>
          </a:p>
          <a:p>
            <a:endParaRPr lang="en-NZ" dirty="0"/>
          </a:p>
          <a:p>
            <a:r>
              <a:rPr lang="en-NZ" dirty="0"/>
              <a:t>Conclusion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It is required for C/VM2 designs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It is ‘prudent’ for alternative solutions</a:t>
            </a:r>
          </a:p>
          <a:p>
            <a:pPr marL="285750" indent="-285750">
              <a:buFontTx/>
              <a:buChar char="-"/>
            </a:pPr>
            <a:endParaRPr lang="en-NZ" dirty="0"/>
          </a:p>
          <a:p>
            <a:r>
              <a:rPr lang="en-NZ" dirty="0"/>
              <a:t>This is also inline with MBIE guidance (issued 2018)</a:t>
            </a:r>
          </a:p>
          <a:p>
            <a:endParaRPr lang="en-NZ" dirty="0"/>
          </a:p>
          <a:p>
            <a:r>
              <a:rPr lang="en-NZ" dirty="0"/>
              <a:t>Is a C/VM2 design without an FEB an alternative solution?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7AF03623-9AE5-489E-8401-4586B1F60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57" y="2196612"/>
            <a:ext cx="4067861" cy="24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70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EB3D7C-46B7-4C08-8F42-51554121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6</a:t>
            </a:fld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A1B30-88AB-4460-AB6A-FB334B96E6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Fire and Emergency FEB Process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5872A0-C087-4733-9ABE-239101966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615" y="1620155"/>
            <a:ext cx="4246965" cy="478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32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2241-ACF6-4170-A27D-6477E8E92F89}" type="slidenum">
              <a:rPr lang="en-NZ" smtClean="0"/>
              <a:t>7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NZ" dirty="0"/>
              <a:t>What is the BCA’s role as a stakeholder?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sz="2300" dirty="0"/>
              <a:t>If the BCA does not have fire engineering expertise, what can you contribute?</a:t>
            </a:r>
          </a:p>
          <a:p>
            <a:endParaRPr lang="en-NZ" dirty="0"/>
          </a:p>
          <a:p>
            <a:r>
              <a:rPr lang="en-NZ" sz="2300" dirty="0"/>
              <a:t>Potentially quite a lot…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Choice of peer reviewer (especially for complex projects)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Building history (outstanding code compliance issues, non-consented works)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Expectations on extent of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Early discussions on proposed waivers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Can requirements of the proposed design be reflected on the compliance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Any project staging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Documentation 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Other legislative requirements e.g. council bylaws, planning requirements, fire fighting water supply etc</a:t>
            </a:r>
          </a:p>
        </p:txBody>
      </p:sp>
    </p:spTree>
    <p:extLst>
      <p:ext uri="{BB962C8B-B14F-4D97-AF65-F5344CB8AC3E}">
        <p14:creationId xmlns:p14="http://schemas.microsoft.com/office/powerpoint/2010/main" val="36439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401" y="6510528"/>
            <a:ext cx="2057400" cy="34747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EE62241-ACF6-4170-A27D-6477E8E92F89}" type="slidenum">
              <a:rPr lang="en-NZ" smtClean="0"/>
              <a:pPr>
                <a:spcAft>
                  <a:spcPts val="600"/>
                </a:spcAft>
              </a:pPr>
              <a:t>8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>
            <a:normAutofit/>
          </a:bodyPr>
          <a:lstStyle/>
          <a:p>
            <a:r>
              <a:rPr lang="en-NZ" dirty="0"/>
              <a:t>Level of Agreement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39751" y="1812154"/>
            <a:ext cx="3753576" cy="4144962"/>
          </a:xfrm>
        </p:spPr>
        <p:txBody>
          <a:bodyPr>
            <a:normAutofit/>
          </a:bodyPr>
          <a:lstStyle/>
          <a:p>
            <a:r>
              <a:rPr lang="en-NZ" dirty="0"/>
              <a:t>Consent risk is significantly reduced when parties are in agreement</a:t>
            </a:r>
          </a:p>
          <a:p>
            <a:endParaRPr lang="en-NZ" dirty="0"/>
          </a:p>
          <a:p>
            <a:r>
              <a:rPr lang="en-NZ" dirty="0"/>
              <a:t>A lack of agreement (or not doing the FEB) means associated consent risk remains with the applicant</a:t>
            </a:r>
          </a:p>
          <a:p>
            <a:endParaRPr lang="en-NZ" dirty="0"/>
          </a:p>
          <a:p>
            <a:r>
              <a:rPr lang="en-NZ" dirty="0"/>
              <a:t>The BCA remains final arbiter </a:t>
            </a:r>
            <a:r>
              <a:rPr lang="en-NZ" dirty="0">
                <a:sym typeface="Wingdings" panose="05000000000000000000" pitchFamily="2" charset="2"/>
              </a:rPr>
              <a:t> </a:t>
            </a:r>
            <a:r>
              <a:rPr lang="en-NZ" dirty="0"/>
              <a:t> understanding all parties perspective important for your decision making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0E8840-2ECE-45A3-BCEE-7D71948514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10" r="21020" b="-1"/>
          <a:stretch/>
        </p:blipFill>
        <p:spPr>
          <a:xfrm>
            <a:off x="4127500" y="10"/>
            <a:ext cx="5016500" cy="6510328"/>
          </a:xfrm>
          <a:custGeom>
            <a:avLst/>
            <a:gdLst>
              <a:gd name="connsiteX0" fmla="*/ 0 w 5016500"/>
              <a:gd name="connsiteY0" fmla="*/ 0 h 6510338"/>
              <a:gd name="connsiteX1" fmla="*/ 5016500 w 5016500"/>
              <a:gd name="connsiteY1" fmla="*/ 0 h 6510338"/>
              <a:gd name="connsiteX2" fmla="*/ 5016500 w 5016500"/>
              <a:gd name="connsiteY2" fmla="*/ 6510338 h 6510338"/>
              <a:gd name="connsiteX3" fmla="*/ 0 w 5016500"/>
              <a:gd name="connsiteY3" fmla="*/ 6510338 h 6510338"/>
              <a:gd name="connsiteX4" fmla="*/ 0 w 5016500"/>
              <a:gd name="connsiteY4" fmla="*/ 0 h 6510338"/>
              <a:gd name="connsiteX0" fmla="*/ 1158240 w 5016500"/>
              <a:gd name="connsiteY0" fmla="*/ 0 h 6510338"/>
              <a:gd name="connsiteX1" fmla="*/ 5016500 w 5016500"/>
              <a:gd name="connsiteY1" fmla="*/ 0 h 6510338"/>
              <a:gd name="connsiteX2" fmla="*/ 5016500 w 5016500"/>
              <a:gd name="connsiteY2" fmla="*/ 6510338 h 6510338"/>
              <a:gd name="connsiteX3" fmla="*/ 0 w 5016500"/>
              <a:gd name="connsiteY3" fmla="*/ 6510338 h 6510338"/>
              <a:gd name="connsiteX4" fmla="*/ 1158240 w 5016500"/>
              <a:gd name="connsiteY4" fmla="*/ 0 h 651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6500" h="6510338">
                <a:moveTo>
                  <a:pt x="1158240" y="0"/>
                </a:moveTo>
                <a:lnTo>
                  <a:pt x="5016500" y="0"/>
                </a:lnTo>
                <a:lnTo>
                  <a:pt x="5016500" y="6510338"/>
                </a:lnTo>
                <a:lnTo>
                  <a:pt x="0" y="6510338"/>
                </a:lnTo>
                <a:lnTo>
                  <a:pt x="1158240" y="0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6480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9401" y="6510528"/>
            <a:ext cx="2057400" cy="34747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EE62241-ACF6-4170-A27D-6477E8E92F89}" type="slidenum">
              <a:rPr lang="en-NZ" smtClean="0"/>
              <a:pPr>
                <a:spcAft>
                  <a:spcPts val="600"/>
                </a:spcAft>
              </a:pPr>
              <a:t>9</a:t>
            </a:fld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9796" y="1167718"/>
            <a:ext cx="4197668" cy="452437"/>
          </a:xfrm>
        </p:spPr>
        <p:txBody>
          <a:bodyPr>
            <a:normAutofit/>
          </a:bodyPr>
          <a:lstStyle/>
          <a:p>
            <a:r>
              <a:rPr lang="en-NZ" sz="2400"/>
              <a:t>Consequence of Disagreement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39751" y="1812154"/>
            <a:ext cx="3753576" cy="4144962"/>
          </a:xfrm>
        </p:spPr>
        <p:txBody>
          <a:bodyPr>
            <a:normAutofit/>
          </a:bodyPr>
          <a:lstStyle/>
          <a:p>
            <a:endParaRPr lang="en-NZ" dirty="0"/>
          </a:p>
          <a:p>
            <a:r>
              <a:rPr lang="en-NZ" dirty="0"/>
              <a:t>Disagreement on fundamental issues can significantly delay the project </a:t>
            </a:r>
          </a:p>
          <a:p>
            <a:r>
              <a:rPr lang="en-NZ" dirty="0"/>
              <a:t> - Determination 2017/040 resulted in a 1 year delay</a:t>
            </a:r>
          </a:p>
          <a:p>
            <a:r>
              <a:rPr lang="en-NZ" dirty="0"/>
              <a:t> - Determination 2018/064 resulted in a 2 year delay</a:t>
            </a:r>
          </a:p>
          <a:p>
            <a:endParaRPr lang="en-NZ" dirty="0"/>
          </a:p>
          <a:p>
            <a:r>
              <a:rPr lang="en-NZ" dirty="0"/>
              <a:t>Both projects required a redesign of the building to achieve compliance</a:t>
            </a: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450ED5B0-70E7-421A-9A28-DF1642D81B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4" r="1426" b="-4"/>
          <a:stretch/>
        </p:blipFill>
        <p:spPr bwMode="auto">
          <a:xfrm>
            <a:off x="4848604" y="2224731"/>
            <a:ext cx="3755645" cy="2145933"/>
          </a:xfrm>
          <a:custGeom>
            <a:avLst/>
            <a:gdLst>
              <a:gd name="connsiteX0" fmla="*/ 0 w 3413125"/>
              <a:gd name="connsiteY0" fmla="*/ 0 h 1941512"/>
              <a:gd name="connsiteX1" fmla="*/ 3413125 w 3413125"/>
              <a:gd name="connsiteY1" fmla="*/ 0 h 1941512"/>
              <a:gd name="connsiteX2" fmla="*/ 3413125 w 3413125"/>
              <a:gd name="connsiteY2" fmla="*/ 1941512 h 1941512"/>
              <a:gd name="connsiteX3" fmla="*/ 0 w 3413125"/>
              <a:gd name="connsiteY3" fmla="*/ 1941512 h 1941512"/>
              <a:gd name="connsiteX4" fmla="*/ 0 w 3413125"/>
              <a:gd name="connsiteY4" fmla="*/ 0 h 1941512"/>
              <a:gd name="connsiteX0" fmla="*/ 365760 w 3413125"/>
              <a:gd name="connsiteY0" fmla="*/ 0 h 1950221"/>
              <a:gd name="connsiteX1" fmla="*/ 3413125 w 3413125"/>
              <a:gd name="connsiteY1" fmla="*/ 8709 h 1950221"/>
              <a:gd name="connsiteX2" fmla="*/ 3413125 w 3413125"/>
              <a:gd name="connsiteY2" fmla="*/ 1950221 h 1950221"/>
              <a:gd name="connsiteX3" fmla="*/ 0 w 3413125"/>
              <a:gd name="connsiteY3" fmla="*/ 1950221 h 1950221"/>
              <a:gd name="connsiteX4" fmla="*/ 365760 w 3413125"/>
              <a:gd name="connsiteY4" fmla="*/ 0 h 1950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1950221">
                <a:moveTo>
                  <a:pt x="365760" y="0"/>
                </a:moveTo>
                <a:lnTo>
                  <a:pt x="3413125" y="8709"/>
                </a:lnTo>
                <a:lnTo>
                  <a:pt x="3413125" y="1950221"/>
                </a:lnTo>
                <a:lnTo>
                  <a:pt x="0" y="1950221"/>
                </a:lnTo>
                <a:lnTo>
                  <a:pt x="365760" y="0"/>
                </a:lnTo>
                <a:close/>
              </a:path>
            </a:pathLst>
          </a:cu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228715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Z Fir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D1C24"/>
      </a:accent1>
      <a:accent2>
        <a:srgbClr val="180F5E"/>
      </a:accent2>
      <a:accent3>
        <a:srgbClr val="FFE70E"/>
      </a:accent3>
      <a:accent4>
        <a:srgbClr val="BFBFBF"/>
      </a:accent4>
      <a:accent5>
        <a:srgbClr val="5C78D0"/>
      </a:accent5>
      <a:accent6>
        <a:srgbClr val="F57F85"/>
      </a:accent6>
      <a:hlink>
        <a:srgbClr val="180F5E"/>
      </a:hlink>
      <a:folHlink>
        <a:srgbClr val="5C78D0"/>
      </a:folHlink>
    </a:clrScheme>
    <a:fontScheme name="NZ Fir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.pptx" id="{0F8D53E5-59F6-4C5A-98F0-AD9C26CA33E2}" vid="{08C9CE90-EEE2-4DBB-974A-2E7CF45F1D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539</Words>
  <Application>Microsoft Office PowerPoint</Application>
  <PresentationFormat>On-screen Show (4:3)</PresentationFormat>
  <Paragraphs>97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Narrow</vt:lpstr>
      <vt:lpstr>Calibri</vt:lpstr>
      <vt:lpstr>Office Theme</vt:lpstr>
      <vt:lpstr>FEB and Design Review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FEB Process</dc:title>
  <dc:creator>Richards, Paul</dc:creator>
  <cp:lastModifiedBy>Membership</cp:lastModifiedBy>
  <cp:revision>8</cp:revision>
  <dcterms:created xsi:type="dcterms:W3CDTF">2021-05-25T23:59:22Z</dcterms:created>
  <dcterms:modified xsi:type="dcterms:W3CDTF">2021-09-01T22:56:08Z</dcterms:modified>
</cp:coreProperties>
</file>